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7" r:id="rId3"/>
    <p:sldId id="258" r:id="rId4"/>
    <p:sldId id="291" r:id="rId5"/>
    <p:sldId id="292" r:id="rId6"/>
    <p:sldId id="293" r:id="rId7"/>
    <p:sldId id="300" r:id="rId8"/>
    <p:sldId id="294" r:id="rId9"/>
    <p:sldId id="295" r:id="rId10"/>
    <p:sldId id="296" r:id="rId11"/>
    <p:sldId id="297" r:id="rId12"/>
    <p:sldId id="299" r:id="rId13"/>
    <p:sldId id="29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D698-4DF1-49D3-95F8-3A6BD3AA396C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D3FA-4926-4B42-A324-A7BBE22559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2000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D698-4DF1-49D3-95F8-3A6BD3AA396C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D3FA-4926-4B42-A324-A7BBE22559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07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D698-4DF1-49D3-95F8-3A6BD3AA396C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D3FA-4926-4B42-A324-A7BBE22559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6707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D698-4DF1-49D3-95F8-3A6BD3AA396C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D3FA-4926-4B42-A324-A7BBE22559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6789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D698-4DF1-49D3-95F8-3A6BD3AA396C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D3FA-4926-4B42-A324-A7BBE22559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4463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D698-4DF1-49D3-95F8-3A6BD3AA396C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D3FA-4926-4B42-A324-A7BBE22559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5105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D698-4DF1-49D3-95F8-3A6BD3AA396C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D3FA-4926-4B42-A324-A7BBE22559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3536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D698-4DF1-49D3-95F8-3A6BD3AA396C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D3FA-4926-4B42-A324-A7BBE22559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6419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D698-4DF1-49D3-95F8-3A6BD3AA396C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D3FA-4926-4B42-A324-A7BBE22559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5068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D698-4DF1-49D3-95F8-3A6BD3AA396C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D3FA-4926-4B42-A324-A7BBE22559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0876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D698-4DF1-49D3-95F8-3A6BD3AA396C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D3FA-4926-4B42-A324-A7BBE22559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759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D698-4DF1-49D3-95F8-3A6BD3AA396C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D3FA-4926-4B42-A324-A7BBE22559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0776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D698-4DF1-49D3-95F8-3A6BD3AA396C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D3FA-4926-4B42-A324-A7BBE22559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894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F8CD698-4DF1-49D3-95F8-3A6BD3AA396C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1D4D3FA-4926-4B42-A324-A7BBE22559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9834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F8CD698-4DF1-49D3-95F8-3A6BD3AA396C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1D4D3FA-4926-4B42-A324-A7BBE22559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6484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02392" y="565234"/>
            <a:ext cx="8587214" cy="1096155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  <a:latin typeface="+mn-lt"/>
              </a:rPr>
              <a:t>STREDNÁ PRIEMYSELNÁ ŠKOLA STROJNÍCKA</a:t>
            </a:r>
            <a:br>
              <a:rPr lang="sk-SK" sz="3200" b="1" dirty="0" smtClean="0">
                <a:solidFill>
                  <a:schemeClr val="bg1"/>
                </a:solidFill>
                <a:latin typeface="+mn-lt"/>
              </a:rPr>
            </a:br>
            <a:r>
              <a:rPr lang="sk-SK" sz="3200" b="1" dirty="0" smtClean="0">
                <a:solidFill>
                  <a:schemeClr val="bg1"/>
                </a:solidFill>
                <a:latin typeface="+mn-lt"/>
              </a:rPr>
              <a:t>KOMENSKÉHO 2, KOŠICE</a:t>
            </a:r>
            <a:endParaRPr lang="sk-SK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93271" y="2880249"/>
            <a:ext cx="9005455" cy="1388534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5400" b="1" dirty="0" smtClean="0">
                <a:solidFill>
                  <a:schemeClr val="bg1"/>
                </a:solidFill>
              </a:rPr>
              <a:t>DRIFTOVACIA TROJKOLKA</a:t>
            </a:r>
            <a:endParaRPr lang="sk-SK" sz="5400" b="1" dirty="0">
              <a:solidFill>
                <a:schemeClr val="bg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7372757" y="5849974"/>
            <a:ext cx="3993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Dominik TOMAŠIAK</a:t>
            </a:r>
            <a:endParaRPr lang="sk-SK" sz="32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1302007" y="5311365"/>
            <a:ext cx="3527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2021/2022</a:t>
            </a:r>
          </a:p>
          <a:p>
            <a:r>
              <a:rPr lang="sk-SK" sz="3200" b="1" dirty="0" smtClean="0"/>
              <a:t>IV.A</a:t>
            </a:r>
            <a:endParaRPr lang="sk-SK" sz="3200" b="1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-89" r="-92" b="-89"/>
          <a:stretch>
            <a:fillRect/>
          </a:stretch>
        </p:blipFill>
        <p:spPr bwMode="auto">
          <a:xfrm>
            <a:off x="9980965" y="560150"/>
            <a:ext cx="1235523" cy="145718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783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138" y="447188"/>
            <a:ext cx="10315860" cy="970450"/>
          </a:xfrm>
        </p:spPr>
        <p:txBody>
          <a:bodyPr/>
          <a:lstStyle/>
          <a:p>
            <a:r>
              <a:rPr lang="sk-SK" sz="4400" dirty="0" smtClean="0">
                <a:solidFill>
                  <a:schemeClr val="bg1"/>
                </a:solidFill>
              </a:rPr>
              <a:t>MOTOR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66138" y="2414429"/>
            <a:ext cx="5485269" cy="36365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sz="2800" b="1" dirty="0"/>
              <a:t>b</a:t>
            </a:r>
            <a:r>
              <a:rPr lang="sk-SK" sz="2800" b="1" dirty="0" smtClean="0"/>
              <a:t>enzínový určený napr. pre motokáry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800" b="1" dirty="0"/>
              <a:t>s pohonom 7HP </a:t>
            </a:r>
            <a:endParaRPr lang="sk-SK" sz="2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sz="2800" b="1" dirty="0" smtClean="0"/>
              <a:t>otáčkami </a:t>
            </a:r>
            <a:r>
              <a:rPr lang="sk-SK" sz="2800" b="1" dirty="0"/>
              <a:t>1800 </a:t>
            </a:r>
            <a:r>
              <a:rPr lang="sk-SK" sz="2800" b="1" dirty="0" smtClean="0"/>
              <a:t>min </a:t>
            </a:r>
            <a:r>
              <a:rPr lang="sk-SK" sz="2800" b="1" baseline="30000" dirty="0" smtClean="0"/>
              <a:t>-</a:t>
            </a:r>
            <a:r>
              <a:rPr lang="sk-SK" sz="2800" b="1" baseline="30000" dirty="0"/>
              <a:t>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800" b="1" dirty="0" smtClean="0"/>
              <a:t>objemom </a:t>
            </a:r>
            <a:r>
              <a:rPr lang="sk-SK" sz="2800" b="1" dirty="0"/>
              <a:t>196 cm</a:t>
            </a:r>
            <a:r>
              <a:rPr lang="sk-SK" sz="2800" b="1" baseline="30000" dirty="0"/>
              <a:t>3</a:t>
            </a:r>
            <a:r>
              <a:rPr lang="sk-SK" sz="2800" b="1" dirty="0"/>
              <a:t> </a:t>
            </a:r>
            <a:endParaRPr lang="sk-SK" sz="2800" b="1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620" y="1946235"/>
            <a:ext cx="5007586" cy="457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6617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dirty="0" smtClean="0">
                <a:solidFill>
                  <a:schemeClr val="bg1"/>
                </a:solidFill>
              </a:rPr>
              <a:t>VYROBENÁ DRIFTOVACIA TROJKOLKA</a:t>
            </a:r>
            <a:endParaRPr lang="sk-SK" sz="4400" dirty="0">
              <a:solidFill>
                <a:schemeClr val="bg1"/>
              </a:solidFill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599" y="2396016"/>
            <a:ext cx="2966399" cy="37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0" y="2396016"/>
            <a:ext cx="3708000" cy="37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39" y="2396016"/>
            <a:ext cx="2966400" cy="37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6102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3939" y="349916"/>
            <a:ext cx="10571998" cy="970450"/>
          </a:xfrm>
        </p:spPr>
        <p:txBody>
          <a:bodyPr/>
          <a:lstStyle/>
          <a:p>
            <a:r>
              <a:rPr lang="sk-SK" sz="4400" dirty="0" smtClean="0">
                <a:solidFill>
                  <a:schemeClr val="bg1"/>
                </a:solidFill>
              </a:rPr>
              <a:t>ZÁVERY PRÁCE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35832" y="2217741"/>
            <a:ext cx="7109674" cy="4067677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sz="2800" dirty="0" smtClean="0"/>
              <a:t>v </a:t>
            </a:r>
            <a:r>
              <a:rPr lang="sk-SK" sz="2800" dirty="0"/>
              <a:t>CAD systéme </a:t>
            </a:r>
            <a:r>
              <a:rPr lang="sk-SK" sz="2800" dirty="0" smtClean="0"/>
              <a:t>navrhnutá </a:t>
            </a:r>
            <a:r>
              <a:rPr lang="sk-SK" sz="2800" dirty="0"/>
              <a:t>a v domácej hobby dielni vyrobená driftovacia trojkolka s </a:t>
            </a:r>
            <a:r>
              <a:rPr lang="sk-SK" sz="2800" dirty="0" smtClean="0"/>
              <a:t>pohonom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600" dirty="0" smtClean="0"/>
              <a:t>benzínovým motorom 7HP s otáčkami 1800 min</a:t>
            </a:r>
            <a:r>
              <a:rPr lang="sk-SK" sz="2600" baseline="30000" dirty="0" smtClean="0"/>
              <a:t>-1</a:t>
            </a:r>
            <a:r>
              <a:rPr lang="sk-SK" sz="2600" dirty="0" smtClean="0"/>
              <a:t> a objemom </a:t>
            </a:r>
            <a:r>
              <a:rPr lang="sk-SK" sz="2600" dirty="0"/>
              <a:t>196 cm3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800" dirty="0" smtClean="0"/>
              <a:t>s rozmermi </a:t>
            </a:r>
            <a:r>
              <a:rPr lang="sk-SK" sz="2800" dirty="0"/>
              <a:t>1230 x 2000 </a:t>
            </a:r>
            <a:r>
              <a:rPr lang="sk-SK" sz="2800" dirty="0" smtClean="0"/>
              <a:t>x 800 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800" dirty="0" smtClean="0"/>
              <a:t>cena porovnateľnej trojkolky je cca 1800</a:t>
            </a:r>
            <a:r>
              <a:rPr lang="sk-SK" sz="2800" dirty="0"/>
              <a:t> </a:t>
            </a:r>
            <a:r>
              <a:rPr lang="sk-SK" sz="2800" dirty="0" smtClean="0"/>
              <a:t>€</a:t>
            </a:r>
            <a:endParaRPr lang="sk-SK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2800" dirty="0"/>
              <a:t>n</a:t>
            </a:r>
            <a:r>
              <a:rPr lang="sk-SK" sz="2800" dirty="0" smtClean="0"/>
              <a:t>áklady na doma vyrobenú driftovaciu trojkolku boli cca 855 € + vlastná práca, ale získané  skúsenosti na NEZAPLATENIE</a:t>
            </a:r>
            <a:endParaRPr lang="sk-SK" sz="28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06" y="2222287"/>
            <a:ext cx="4111550" cy="411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6942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727" y="545377"/>
            <a:ext cx="6053379" cy="97045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ĎAKUJEM ZA POZORNOSŤ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" name="Obrázok 5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2" y="2473211"/>
            <a:ext cx="5697220" cy="400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" b="1923"/>
          <a:stretch/>
        </p:blipFill>
        <p:spPr bwMode="auto">
          <a:xfrm rot="5400000">
            <a:off x="7695328" y="1575132"/>
            <a:ext cx="2786979" cy="5551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8470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8712" y="447188"/>
            <a:ext cx="10563286" cy="970450"/>
          </a:xfrm>
        </p:spPr>
        <p:txBody>
          <a:bodyPr/>
          <a:lstStyle/>
          <a:p>
            <a:r>
              <a:rPr lang="sk-SK" sz="4800" b="1" dirty="0" smtClean="0">
                <a:solidFill>
                  <a:schemeClr val="bg1"/>
                </a:solidFill>
                <a:latin typeface="+mn-lt"/>
              </a:rPr>
              <a:t>CIEĽ PRÁCE</a:t>
            </a:r>
            <a:endParaRPr lang="sk-SK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8712" y="2517290"/>
            <a:ext cx="9110596" cy="3438327"/>
          </a:xfrm>
        </p:spPr>
        <p:txBody>
          <a:bodyPr>
            <a:normAutofit fontScale="4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sk-SK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sk-SK" sz="2800" dirty="0"/>
          </a:p>
          <a:p>
            <a:pPr>
              <a:buFont typeface="Arial" panose="020B0604020202020204" pitchFamily="34" charset="0"/>
              <a:buChar char="•"/>
            </a:pPr>
            <a:endParaRPr lang="sk-SK" sz="2800" dirty="0" smtClean="0"/>
          </a:p>
          <a:p>
            <a:pPr marL="0" indent="0">
              <a:buNone/>
            </a:pPr>
            <a:endParaRPr lang="sk-SK" sz="2300" dirty="0" smtClean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6700" b="1" dirty="0" smtClean="0"/>
              <a:t>využitie CAD systému pri návrhu a dimenzovaní driftovacej trojkolky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k-SK" sz="6700" b="1" dirty="0" smtClean="0"/>
              <a:t>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6700" b="1" dirty="0" smtClean="0"/>
              <a:t>výroba driftovacej trojkolky v domácej hobby dielni</a:t>
            </a:r>
            <a:endParaRPr lang="cs-CZ" sz="2800" dirty="0"/>
          </a:p>
          <a:p>
            <a:pPr>
              <a:buFont typeface="Arial" panose="020B0604020202020204" pitchFamily="34" charset="0"/>
              <a:buChar char="•"/>
            </a:pPr>
            <a:endParaRPr lang="sk-SK" sz="2800" dirty="0"/>
          </a:p>
          <a:p>
            <a:pPr>
              <a:buFont typeface="Arial" panose="020B0604020202020204" pitchFamily="34" charset="0"/>
              <a:buChar char="•"/>
            </a:pPr>
            <a:endParaRPr lang="sk-SK" sz="2800" dirty="0" smtClean="0"/>
          </a:p>
          <a:p>
            <a:endParaRPr lang="cs-CZ" dirty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61105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smtClean="0">
                <a:solidFill>
                  <a:schemeClr val="bg1"/>
                </a:solidFill>
              </a:rPr>
              <a:t>DRIFT TRIKY</a:t>
            </a:r>
            <a:endParaRPr lang="sk-SK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0000" y="2444037"/>
            <a:ext cx="7688541" cy="4072211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sz="3000" dirty="0"/>
              <a:t>t</a:t>
            </a:r>
            <a:r>
              <a:rPr lang="sk-SK" sz="3000" dirty="0" smtClean="0"/>
              <a:t>rojkolky so zadnými kolesami </a:t>
            </a:r>
            <a:r>
              <a:rPr lang="sk-SK" sz="3000" dirty="0"/>
              <a:t>s nízkou </a:t>
            </a:r>
            <a:r>
              <a:rPr lang="sk-SK" sz="3000" dirty="0" smtClean="0"/>
              <a:t>trakciou a s </a:t>
            </a:r>
            <a:r>
              <a:rPr lang="sk-SK" sz="3000" dirty="0"/>
              <a:t>povrchom z tvrdého </a:t>
            </a:r>
            <a:r>
              <a:rPr lang="sk-SK" sz="3000" dirty="0" smtClean="0"/>
              <a:t>plastu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3000" dirty="0" smtClean="0"/>
              <a:t>navrhnuté </a:t>
            </a:r>
            <a:r>
              <a:rPr lang="sk-SK" sz="3000" dirty="0"/>
              <a:t>tak, aby driftovali zámerne iniciovaním straty priľnavosti zadných kolies a protismerným riadením pri prejazde </a:t>
            </a:r>
            <a:r>
              <a:rPr lang="sk-SK" sz="3000" dirty="0" smtClean="0"/>
              <a:t>zákrutami </a:t>
            </a:r>
            <a:endParaRPr lang="sk-SK" sz="3000" dirty="0"/>
          </a:p>
          <a:p>
            <a:pPr marL="0" indent="0">
              <a:buNone/>
            </a:pPr>
            <a:endParaRPr lang="sk-SK" sz="3000" dirty="0" smtClean="0"/>
          </a:p>
          <a:p>
            <a:pPr marL="0" indent="0">
              <a:buNone/>
            </a:pPr>
            <a:r>
              <a:rPr lang="sk-SK" sz="3000" b="1" dirty="0" smtClean="0"/>
              <a:t>Druhy </a:t>
            </a:r>
            <a:r>
              <a:rPr lang="sk-SK" sz="3000" b="1" dirty="0"/>
              <a:t>trojkoliek:</a:t>
            </a:r>
          </a:p>
          <a:p>
            <a:pPr marL="0" indent="0">
              <a:buNone/>
            </a:pPr>
            <a:r>
              <a:rPr lang="sk-SK" sz="3000" b="1" dirty="0"/>
              <a:t>-	bez pohonu</a:t>
            </a:r>
          </a:p>
          <a:p>
            <a:pPr marL="0" indent="0">
              <a:buNone/>
            </a:pPr>
            <a:r>
              <a:rPr lang="sk-SK" sz="3000" b="1" dirty="0"/>
              <a:t>-	s pohonom</a:t>
            </a:r>
          </a:p>
          <a:p>
            <a:pPr marL="0" indent="0">
              <a:buNone/>
            </a:pPr>
            <a:endParaRPr lang="sk-SK" sz="16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285" y="4614321"/>
            <a:ext cx="3441256" cy="2088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739" y="4614321"/>
            <a:ext cx="3348142" cy="20880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4739" y="2205678"/>
            <a:ext cx="3240576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0278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dirty="0" smtClean="0">
                <a:solidFill>
                  <a:schemeClr val="bg1"/>
                </a:solidFill>
              </a:rPr>
              <a:t>KONCEPCIA DRIFTOVACEJ TROJKOLKY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13992" y="2282963"/>
            <a:ext cx="7626366" cy="363651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sz="2400" b="1" dirty="0" smtClean="0"/>
              <a:t>po diskusiách s kamarátmi aj zo zahraničia bolo rozhodnuté, že driftovacia trojkolka bude s pohonom benzínovým motorom, s oceľovým rámom, ohýbaným a zváraným z normalizovaných profilov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400" b="1" dirty="0" smtClean="0"/>
              <a:t>s rozmermi rámu prispôsobenými na mieru jazdca</a:t>
            </a:r>
            <a:endParaRPr lang="sk-SK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2400" b="1" dirty="0"/>
              <a:t>p</a:t>
            </a:r>
            <a:r>
              <a:rPr lang="sk-SK" sz="2400" b="1" dirty="0" smtClean="0"/>
              <a:t>re zníženie nákladov budú použité aj hotové súčiastky určené pre motokáry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689" y="535369"/>
            <a:ext cx="1290517" cy="980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900" y="4101218"/>
            <a:ext cx="4556125" cy="2194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553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RÁMOVA KONŠTRUKCIA TROJKOLKY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10000" y="2377947"/>
            <a:ext cx="10700682" cy="36365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k-SK" sz="1600" dirty="0" smtClean="0"/>
          </a:p>
          <a:p>
            <a:pPr marL="0" indent="0">
              <a:buNone/>
            </a:pPr>
            <a:endParaRPr lang="sk-SK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sk-SK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sz="2800" b="1" dirty="0" smtClean="0"/>
              <a:t>zvarok  z </a:t>
            </a:r>
            <a:r>
              <a:rPr lang="sk-SK" sz="2800" b="1" dirty="0"/>
              <a:t>konštrukčnej ocele 11 </a:t>
            </a:r>
            <a:r>
              <a:rPr lang="sk-SK" sz="2800" b="1" dirty="0" smtClean="0"/>
              <a:t>353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800" b="1" dirty="0" smtClean="0"/>
              <a:t>rúrky kruhového prierezu Ø </a:t>
            </a:r>
            <a:r>
              <a:rPr lang="sk-SK" sz="2800" b="1" dirty="0"/>
              <a:t>42,4 </a:t>
            </a:r>
            <a:r>
              <a:rPr lang="sk-SK" sz="2800" b="1" dirty="0" smtClean="0"/>
              <a:t>– 4000 mm a Ø 33,7 – 2000 mm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800" b="1" dirty="0" smtClean="0"/>
              <a:t>6 </a:t>
            </a:r>
            <a:r>
              <a:rPr lang="sk-SK" sz="2800" b="1" dirty="0"/>
              <a:t>ks privarovacích kolien DN 32 – 42,4mm – 5/4“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800" b="1" dirty="0" smtClean="0"/>
              <a:t>2 </a:t>
            </a:r>
            <a:r>
              <a:rPr lang="sk-SK" sz="2800" b="1" dirty="0"/>
              <a:t>ks profilu U 50 x 60 x 5 </a:t>
            </a:r>
            <a:r>
              <a:rPr lang="sk-SK" sz="2800" b="1" dirty="0" smtClean="0"/>
              <a:t>- 180 mm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689" y="535369"/>
            <a:ext cx="1290517" cy="980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598" y="4839708"/>
            <a:ext cx="3061970" cy="181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85" y="3688080"/>
            <a:ext cx="2951480" cy="2910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227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8712" y="457945"/>
            <a:ext cx="10571998" cy="970450"/>
          </a:xfrm>
        </p:spPr>
        <p:txBody>
          <a:bodyPr/>
          <a:lstStyle/>
          <a:p>
            <a:r>
              <a:rPr lang="sk-SK" sz="4400" dirty="0" smtClean="0">
                <a:solidFill>
                  <a:schemeClr val="bg1"/>
                </a:solidFill>
              </a:rPr>
              <a:t>ANALÝZA RÁMOVEJ KONŠRUKCIE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18712" y="2571079"/>
            <a:ext cx="6754672" cy="378669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sz="2800" b="1" dirty="0"/>
              <a:t>p</a:t>
            </a:r>
            <a:r>
              <a:rPr lang="sk-SK" sz="2800" b="1" dirty="0" smtClean="0"/>
              <a:t>o </a:t>
            </a:r>
            <a:r>
              <a:rPr lang="sk-SK" sz="2800" b="1" dirty="0"/>
              <a:t>nastavení pevných a kĺzavých väzieb bolo zadefinované </a:t>
            </a:r>
            <a:r>
              <a:rPr lang="sk-SK" sz="2800" b="1" dirty="0" smtClean="0"/>
              <a:t>zaťaženie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800" b="1" dirty="0" smtClean="0"/>
              <a:t>v </a:t>
            </a:r>
            <a:r>
              <a:rPr lang="sk-SK" sz="2800" b="1" dirty="0"/>
              <a:t>mieste sedadla pre jazdca cca 1200 N, v mieste uloženia motora cca 250 N a v mieste uloženia nôh na každej strane po 200 </a:t>
            </a:r>
            <a:r>
              <a:rPr lang="sk-SK" sz="2800" b="1" dirty="0" smtClean="0"/>
              <a:t>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800" b="1" dirty="0" smtClean="0"/>
              <a:t>analýzou </a:t>
            </a:r>
            <a:r>
              <a:rPr lang="sk-SK" sz="2800" b="1" dirty="0"/>
              <a:t>bolo zistené, že pri modelovaní boli nesprávne zadefinované spoje rúrok v jednej z opierok pre </a:t>
            </a:r>
            <a:r>
              <a:rPr lang="sk-SK" sz="2800" b="1" dirty="0" smtClean="0"/>
              <a:t>nohy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800" b="1" dirty="0"/>
              <a:t>k</a:t>
            </a:r>
            <a:r>
              <a:rPr lang="sk-SK" sz="2800" b="1" dirty="0" smtClean="0"/>
              <a:t>onštrukcia bola v mieste chyby upravená</a:t>
            </a:r>
            <a:endParaRPr lang="sk-SK" sz="1600" b="1" dirty="0"/>
          </a:p>
          <a:p>
            <a:endParaRPr lang="sk-SK" sz="16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903" y="1883603"/>
            <a:ext cx="3162767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903" y="4280171"/>
            <a:ext cx="3176774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9979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objekt pre text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800" b="1" dirty="0"/>
              <a:t>MODEL DRIFTOVACEJ TROJKOLKY</a:t>
            </a:r>
          </a:p>
        </p:txBody>
      </p:sp>
      <p:pic>
        <p:nvPicPr>
          <p:cNvPr id="23" name="Obrázok 2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1" y="389337"/>
            <a:ext cx="1007745" cy="112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ázok 2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15" y="1676007"/>
            <a:ext cx="89725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ázok 2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9" y="2827830"/>
            <a:ext cx="1164590" cy="1013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ázok 26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1" y="3981411"/>
            <a:ext cx="2750820" cy="89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ázok 2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69" y="707109"/>
            <a:ext cx="1627403" cy="305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Obrázok 3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44" y="522984"/>
            <a:ext cx="8014798" cy="378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67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RÁMOVA KONŠTRUKCIA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10000" y="2054711"/>
            <a:ext cx="6302850" cy="323850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sz="2800" b="1" dirty="0" smtClean="0"/>
              <a:t>vytvorená </a:t>
            </a:r>
            <a:r>
              <a:rPr lang="sk-SK" sz="2800" b="1" dirty="0"/>
              <a:t>z normalizovaných </a:t>
            </a:r>
            <a:r>
              <a:rPr lang="sk-SK" sz="2800" b="1" dirty="0" smtClean="0"/>
              <a:t>rúrok </a:t>
            </a:r>
            <a:r>
              <a:rPr lang="sk-SK" sz="2800" b="1" dirty="0"/>
              <a:t>kruhového </a:t>
            </a:r>
            <a:r>
              <a:rPr lang="sk-SK" sz="2800" b="1" dirty="0" smtClean="0"/>
              <a:t>prierezu </a:t>
            </a:r>
            <a:r>
              <a:rPr lang="sk-SK" sz="2800" b="1" dirty="0"/>
              <a:t>ohýbaním a </a:t>
            </a:r>
            <a:r>
              <a:rPr lang="sk-SK" sz="2800" b="1" dirty="0" smtClean="0"/>
              <a:t>zváraním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800" b="1" dirty="0" smtClean="0"/>
              <a:t>kútové zvary boli vyhotovené </a:t>
            </a:r>
            <a:r>
              <a:rPr lang="sk-SK" sz="2800" b="1" dirty="0"/>
              <a:t>CO2 zváračkou  </a:t>
            </a:r>
            <a:r>
              <a:rPr lang="sk-SK" sz="2800" b="1" dirty="0" smtClean="0"/>
              <a:t>GORILLA</a:t>
            </a:r>
            <a:endParaRPr lang="sk-SK" sz="16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850" y="1925647"/>
            <a:ext cx="4855285" cy="4932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061" y="4609428"/>
            <a:ext cx="2221650" cy="2140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0690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UCHYTENIE KOLIES A SEDADLA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23" y="2274021"/>
            <a:ext cx="5204525" cy="4328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874" y="2398955"/>
            <a:ext cx="6284259" cy="420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3204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cia">
  <a:themeElements>
    <a:clrScheme name="Citácia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táci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TM03457503[[fn=Citácia]]</Template>
  <TotalTime>510</TotalTime>
  <Words>335</Words>
  <Application>Microsoft Office PowerPoint</Application>
  <PresentationFormat>Širokouhlá</PresentationFormat>
  <Paragraphs>62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 2</vt:lpstr>
      <vt:lpstr>Citácia</vt:lpstr>
      <vt:lpstr>STREDNÁ PRIEMYSELNÁ ŠKOLA STROJNÍCKA KOMENSKÉHO 2, KOŠICE</vt:lpstr>
      <vt:lpstr>CIEĽ PRÁCE</vt:lpstr>
      <vt:lpstr>DRIFT TRIKY</vt:lpstr>
      <vt:lpstr>KONCEPCIA DRIFTOVACEJ TROJKOLKY</vt:lpstr>
      <vt:lpstr>RÁMOVA KONŠTRUKCIA TROJKOLKY</vt:lpstr>
      <vt:lpstr>ANALÝZA RÁMOVEJ KONŠRUKCIE</vt:lpstr>
      <vt:lpstr>Prezentácia programu PowerPoint</vt:lpstr>
      <vt:lpstr>RÁMOVA KONŠTRUKCIA</vt:lpstr>
      <vt:lpstr>UCHYTENIE KOLIES A SEDADLA</vt:lpstr>
      <vt:lpstr>MOTOR</vt:lpstr>
      <vt:lpstr>VYROBENÁ DRIFTOVACIA TROJKOLKA</vt:lpstr>
      <vt:lpstr>ZÁVERY PRÁCE</vt:lpstr>
      <vt:lpstr>ĎAKUJEM ZA POZORNOSŤ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Stredná priemyselná škola Komenského 2, Košice</dc:title>
  <dc:creator>user</dc:creator>
  <cp:lastModifiedBy>Renata</cp:lastModifiedBy>
  <cp:revision>59</cp:revision>
  <dcterms:created xsi:type="dcterms:W3CDTF">2017-02-15T10:07:07Z</dcterms:created>
  <dcterms:modified xsi:type="dcterms:W3CDTF">2022-04-22T05:49:20Z</dcterms:modified>
</cp:coreProperties>
</file>