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AFFF-F292-42E3-B82C-C63B6A8C912C}" type="datetimeFigureOut">
              <a:rPr lang="sk-SK" smtClean="0"/>
              <a:t>17. 3. 2025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4E8A-A421-4CF6-94F6-6649661458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256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AFFF-F292-42E3-B82C-C63B6A8C912C}" type="datetimeFigureOut">
              <a:rPr lang="sk-SK" smtClean="0"/>
              <a:t>17. 3. 2025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4E8A-A421-4CF6-94F6-6649661458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2226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200AFFF-F292-42E3-B82C-C63B6A8C912C}" type="datetimeFigureOut">
              <a:rPr lang="sk-SK" smtClean="0"/>
              <a:t>17. 3. 2025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E4934E8A-A421-4CF6-94F6-6649661458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676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AFFF-F292-42E3-B82C-C63B6A8C912C}" type="datetimeFigureOut">
              <a:rPr lang="sk-SK" smtClean="0"/>
              <a:t>17. 3. 2025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4E8A-A421-4CF6-94F6-6649661458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5998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00AFFF-F292-42E3-B82C-C63B6A8C912C}" type="datetimeFigureOut">
              <a:rPr lang="sk-SK" smtClean="0"/>
              <a:t>17. 3. 2025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934E8A-A421-4CF6-94F6-6649661458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2612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AFFF-F292-42E3-B82C-C63B6A8C912C}" type="datetimeFigureOut">
              <a:rPr lang="sk-SK" smtClean="0"/>
              <a:t>17. 3. 2025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4E8A-A421-4CF6-94F6-6649661458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7677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AFFF-F292-42E3-B82C-C63B6A8C912C}" type="datetimeFigureOut">
              <a:rPr lang="sk-SK" smtClean="0"/>
              <a:t>17. 3. 2025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4E8A-A421-4CF6-94F6-6649661458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9895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AFFF-F292-42E3-B82C-C63B6A8C912C}" type="datetimeFigureOut">
              <a:rPr lang="sk-SK" smtClean="0"/>
              <a:t>17. 3. 2025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4E8A-A421-4CF6-94F6-6649661458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4409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AFFF-F292-42E3-B82C-C63B6A8C912C}" type="datetimeFigureOut">
              <a:rPr lang="sk-SK" smtClean="0"/>
              <a:t>17. 3. 2025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4E8A-A421-4CF6-94F6-6649661458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9621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AFFF-F292-42E3-B82C-C63B6A8C912C}" type="datetimeFigureOut">
              <a:rPr lang="sk-SK" smtClean="0"/>
              <a:t>17. 3. 2025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4E8A-A421-4CF6-94F6-6649661458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4073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AFFF-F292-42E3-B82C-C63B6A8C912C}" type="datetimeFigureOut">
              <a:rPr lang="sk-SK" smtClean="0"/>
              <a:t>17. 3. 2025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4E8A-A421-4CF6-94F6-6649661458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70124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200AFFF-F292-42E3-B82C-C63B6A8C912C}" type="datetimeFigureOut">
              <a:rPr lang="sk-SK" smtClean="0"/>
              <a:t>17. 3. 2025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E4934E8A-A421-4CF6-94F6-6649661458D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66764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271C13-D390-4145-3FA8-9F8CA6E4DC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2039112"/>
            <a:ext cx="11471565" cy="1866599"/>
          </a:xfrm>
        </p:spPr>
        <p:txBody>
          <a:bodyPr/>
          <a:lstStyle/>
          <a:p>
            <a:r>
              <a:rPr lang="sk-SK" dirty="0" err="1"/>
              <a:t>Listovač</a:t>
            </a:r>
            <a:r>
              <a:rPr lang="sk-SK" dirty="0"/>
              <a:t> kníh/časopisov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AD4A971-D6C9-038A-8BA3-ADCFD3EBA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5645" y="6250347"/>
            <a:ext cx="3686355" cy="607653"/>
          </a:xfrm>
        </p:spPr>
        <p:txBody>
          <a:bodyPr>
            <a:noAutofit/>
          </a:bodyPr>
          <a:lstStyle/>
          <a:p>
            <a:pPr algn="r"/>
            <a:r>
              <a:rPr lang="sk-SK" dirty="0"/>
              <a:t>Autor: Damián Meščan, II.D</a:t>
            </a:r>
            <a:br>
              <a:rPr lang="sk-SK" dirty="0"/>
            </a:br>
            <a:r>
              <a:rPr lang="sk-SK" dirty="0"/>
              <a:t>Spoluautor: Šimon Porubský, II.D</a:t>
            </a:r>
          </a:p>
        </p:txBody>
      </p:sp>
      <p:pic>
        <p:nvPicPr>
          <p:cNvPr id="1026" name="Picture 2" descr="Stredná priemyselná škola technická - Kampo.sk">
            <a:extLst>
              <a:ext uri="{FF2B5EF4-FFF2-40B4-BE49-F238E27FC236}">
                <a16:creationId xmlns:a16="http://schemas.microsoft.com/office/drawing/2014/main" id="{A2ED80D7-4D4D-C91B-9F93-015D87104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0"/>
            <a:ext cx="28575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B11EEB5-8C95-DCE4-2DAE-A3FD80DF8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2" y="0"/>
            <a:ext cx="53054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dnadpis 2">
            <a:extLst>
              <a:ext uri="{FF2B5EF4-FFF2-40B4-BE49-F238E27FC236}">
                <a16:creationId xmlns:a16="http://schemas.microsoft.com/office/drawing/2014/main" id="{590E0DD2-6FE6-5FC6-02B5-35222EBD9065}"/>
              </a:ext>
            </a:extLst>
          </p:cNvPr>
          <p:cNvSpPr txBox="1">
            <a:spLocks/>
          </p:cNvSpPr>
          <p:nvPr/>
        </p:nvSpPr>
        <p:spPr>
          <a:xfrm>
            <a:off x="-69011" y="6554173"/>
            <a:ext cx="4347713" cy="4264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dirty="0"/>
              <a:t>Odbor: Technika a prevádzka dopravy</a:t>
            </a:r>
          </a:p>
        </p:txBody>
      </p:sp>
    </p:spTree>
    <p:extLst>
      <p:ext uri="{BB962C8B-B14F-4D97-AF65-F5344CB8AC3E}">
        <p14:creationId xmlns:p14="http://schemas.microsoft.com/office/powerpoint/2010/main" val="404665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27E25E-0760-5DB3-C1BA-E1C054A08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Cieľ práce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D77680F-77E6-4DE0-7C29-D0D2EB134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2400" dirty="0"/>
              <a:t>Naším cieľom práce bolo:</a:t>
            </a:r>
          </a:p>
          <a:p>
            <a:r>
              <a:rPr lang="sk-SK" sz="2400" dirty="0"/>
              <a:t>navrhnúť a spraviť zdravotnícku pomôcku pre určitú skupinu ľudí s hendikepom,</a:t>
            </a:r>
          </a:p>
          <a:p>
            <a:r>
              <a:rPr lang="sk-SK" sz="2400" dirty="0"/>
              <a:t>snažiť sa spraviť túto pomôcku čo najmenej komplikovanú,</a:t>
            </a:r>
          </a:p>
          <a:p>
            <a:r>
              <a:rPr lang="sk-SK" sz="2400" dirty="0"/>
              <a:t>pomôcť ľuďom s hendikepom si užiť  pocit čítania bez problémov,</a:t>
            </a:r>
          </a:p>
          <a:p>
            <a:r>
              <a:rPr lang="sk-SK" sz="2400" dirty="0"/>
              <a:t>pokúsiť sa vyrobiť pomôcku čo najviac šetrnú pre planétu zem,</a:t>
            </a:r>
          </a:p>
          <a:p>
            <a:r>
              <a:rPr lang="sk-SK" sz="2400" dirty="0"/>
              <a:t>spraviť ju ľahko prístupnú k súčiastkam pre nevyhnutnú potrebu servisu.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68669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7CE47-7197-10A5-4407-C1ABC00D6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Zloženie </a:t>
            </a:r>
            <a:r>
              <a:rPr lang="sk-SK" dirty="0" err="1"/>
              <a:t>listovača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2FD3477-227D-BEB0-D3DD-D9D330756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2400" dirty="0"/>
              <a:t>Tento </a:t>
            </a:r>
            <a:r>
              <a:rPr lang="sk-SK" sz="2400" dirty="0" err="1"/>
              <a:t>listovač</a:t>
            </a:r>
            <a:r>
              <a:rPr lang="sk-SK" sz="2400" dirty="0"/>
              <a:t> sa skladá z nasledujúcich súčiastok: </a:t>
            </a:r>
          </a:p>
          <a:p>
            <a:r>
              <a:rPr lang="sk-SK" sz="2400" dirty="0" err="1"/>
              <a:t>Arduino</a:t>
            </a:r>
            <a:r>
              <a:rPr lang="sk-SK" sz="2400" dirty="0"/>
              <a:t> UNO,</a:t>
            </a:r>
          </a:p>
          <a:p>
            <a:r>
              <a:rPr lang="sk-SK" sz="2400" dirty="0" err="1"/>
              <a:t>Servo</a:t>
            </a:r>
            <a:r>
              <a:rPr lang="sk-SK" sz="2400" dirty="0"/>
              <a:t> motorček,</a:t>
            </a:r>
          </a:p>
          <a:p>
            <a:r>
              <a:rPr lang="sk-SK" sz="2400" dirty="0"/>
              <a:t>DC motorček s prevodovkou + koliesko,</a:t>
            </a:r>
          </a:p>
          <a:p>
            <a:r>
              <a:rPr lang="sk-SK" sz="2400" dirty="0"/>
              <a:t>12V Batéria,</a:t>
            </a:r>
          </a:p>
          <a:p>
            <a:r>
              <a:rPr lang="sk-SK" sz="2400" dirty="0"/>
              <a:t>Tlačidlo.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41528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CAAC7A-7D53-9EBB-E193-C430E05F4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Návrh konštrukcie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C68C4AE-61BA-7391-C21A-AC8E2AD05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1865376"/>
            <a:ext cx="9784080" cy="4206240"/>
          </a:xfrm>
        </p:spPr>
        <p:txBody>
          <a:bodyPr>
            <a:normAutofit/>
          </a:bodyPr>
          <a:lstStyle/>
          <a:p>
            <a:r>
              <a:rPr lang="sk-SK" sz="2400" dirty="0"/>
              <a:t>Najprv sme museli rozhodnúť, že z čoho bude konštrukcia </a:t>
            </a:r>
            <a:r>
              <a:rPr lang="sk-SK" sz="2400" dirty="0" err="1"/>
              <a:t>listovača</a:t>
            </a:r>
            <a:r>
              <a:rPr lang="sk-SK" sz="2400" dirty="0"/>
              <a:t> vyrobená.</a:t>
            </a:r>
          </a:p>
          <a:p>
            <a:r>
              <a:rPr lang="sk-SK" sz="2400" dirty="0"/>
              <a:t>Podľa nás najekologickejší materiál bola preglejka.</a:t>
            </a:r>
          </a:p>
          <a:p>
            <a:r>
              <a:rPr lang="sk-SK" sz="2400" dirty="0"/>
              <a:t>Preglejku sme si vybrali z toho dôvodu, lebo je to pomerne odolný a tvrdý materiál a je to viac priateľské pre ľudí s hendikepom.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D6474566-D7BD-CD4B-740E-9E86B6418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329" y="4257684"/>
            <a:ext cx="4701029" cy="2462444"/>
          </a:xfrm>
          <a:prstGeom prst="rect">
            <a:avLst/>
          </a:prstGeom>
        </p:spPr>
      </p:pic>
      <p:pic>
        <p:nvPicPr>
          <p:cNvPr id="1026" name="Picture 2" descr="Preglejka priemyselná Borovica vodovzdorne lepená 21x1250x2500 mm lll/lll">
            <a:extLst>
              <a:ext uri="{FF2B5EF4-FFF2-40B4-BE49-F238E27FC236}">
                <a16:creationId xmlns:a16="http://schemas.microsoft.com/office/drawing/2014/main" id="{0AFAF32E-F177-E863-B3DC-1769D290C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497" y="4257684"/>
            <a:ext cx="3921174" cy="245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7033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D08F7F-0F2B-408A-558B-2DD6638C9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Vyberanie súčiastok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80A8EF2-576A-BC0D-A9C1-C7228B146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952" y="1865376"/>
            <a:ext cx="9784080" cy="4206240"/>
          </a:xfrm>
        </p:spPr>
        <p:txBody>
          <a:bodyPr>
            <a:normAutofit/>
          </a:bodyPr>
          <a:lstStyle/>
          <a:p>
            <a:r>
              <a:rPr lang="sk-SK" sz="2400" dirty="0"/>
              <a:t>Pri vyberaní súčiastok sme veľmi na výber nemali, tak sme použili </a:t>
            </a:r>
            <a:r>
              <a:rPr lang="sk-SK" sz="2400" dirty="0" err="1"/>
              <a:t>Arduino</a:t>
            </a:r>
            <a:r>
              <a:rPr lang="sk-SK" sz="2400" dirty="0"/>
              <a:t> </a:t>
            </a:r>
            <a:r>
              <a:rPr lang="sk-SK" sz="2400" dirty="0" err="1"/>
              <a:t>Uno</a:t>
            </a:r>
            <a:r>
              <a:rPr lang="sk-SK" sz="2400" dirty="0"/>
              <a:t> ako "mozog" celého </a:t>
            </a:r>
            <a:r>
              <a:rPr lang="sk-SK" sz="2400" dirty="0" err="1"/>
              <a:t>listovača</a:t>
            </a:r>
            <a:r>
              <a:rPr lang="sk-SK" sz="2400" dirty="0"/>
              <a:t>.</a:t>
            </a:r>
          </a:p>
          <a:p>
            <a:r>
              <a:rPr lang="sk-SK" sz="2400" dirty="0"/>
              <a:t>Pre spôsob listovania stránok sme vybrali </a:t>
            </a:r>
            <a:r>
              <a:rPr lang="sk-SK" sz="2400" dirty="0" err="1"/>
              <a:t>Servo</a:t>
            </a:r>
            <a:r>
              <a:rPr lang="sk-SK" sz="2400" dirty="0"/>
              <a:t> motor a DC motorček s prevodovkou a pripevneným kolieskom. </a:t>
            </a:r>
          </a:p>
          <a:p>
            <a:r>
              <a:rPr lang="sk-SK" sz="2400" dirty="0"/>
              <a:t>Celý </a:t>
            </a:r>
            <a:r>
              <a:rPr lang="sk-SK" sz="2400" dirty="0" err="1"/>
              <a:t>listovač</a:t>
            </a:r>
            <a:r>
              <a:rPr lang="sk-SK" sz="2400" dirty="0"/>
              <a:t> je poháňaný 4.5V batériou.</a:t>
            </a:r>
          </a:p>
        </p:txBody>
      </p:sp>
      <p:pic>
        <p:nvPicPr>
          <p:cNvPr id="2050" name="Picture 2" descr="A000066 ARDUINO, SBC, Arduino UNO Rev3, ATmega328P, 8bit, 2KB RAM, 32KB  Flash, 14 I/O pins | Farnell Slovensko">
            <a:extLst>
              <a:ext uri="{FF2B5EF4-FFF2-40B4-BE49-F238E27FC236}">
                <a16:creationId xmlns:a16="http://schemas.microsoft.com/office/drawing/2014/main" id="{5AD5B53F-C957-0699-2CDF-7BE2929EE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" y="4615288"/>
            <a:ext cx="2806532" cy="205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rvo motorček SG90">
            <a:extLst>
              <a:ext uri="{FF2B5EF4-FFF2-40B4-BE49-F238E27FC236}">
                <a16:creationId xmlns:a16="http://schemas.microsoft.com/office/drawing/2014/main" id="{7F1D7557-3225-5719-ADDC-B6AE18D6A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770" y="4615288"/>
            <a:ext cx="2198222" cy="204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FDFA9F4D-D9C7-DFD1-B105-8A63025FF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339" y="4625687"/>
            <a:ext cx="2472994" cy="204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LKALICKÁ BATÉRIA BAT-3LR12 4.5 V ENERGIZER">
            <a:extLst>
              <a:ext uri="{FF2B5EF4-FFF2-40B4-BE49-F238E27FC236}">
                <a16:creationId xmlns:a16="http://schemas.microsoft.com/office/drawing/2014/main" id="{434143FA-21BB-2C39-C663-EDC35B920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80" y="4626951"/>
            <a:ext cx="2042118" cy="204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373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BC7C58-1540-3C52-9414-6BAA6A586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Vytvorenie kódu pre </a:t>
            </a:r>
            <a:r>
              <a:rPr lang="sk-SK" dirty="0" err="1"/>
              <a:t>listovač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F5DD94E-D606-CA74-087E-A95BEEA38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1834921"/>
            <a:ext cx="9784080" cy="4206240"/>
          </a:xfrm>
        </p:spPr>
        <p:txBody>
          <a:bodyPr>
            <a:normAutofit/>
          </a:bodyPr>
          <a:lstStyle/>
          <a:p>
            <a:r>
              <a:rPr lang="sk-SK" sz="2400" dirty="0"/>
              <a:t>Skúšali sme si spraviť vlastný kód pomocou príručiek na internete v rôznych programoch ktoré sme našli a nakoniec sme na internete našli stránku TINKERCAD ktorá nám najviac vyhovovala na tento projekt.</a:t>
            </a:r>
          </a:p>
          <a:p>
            <a:r>
              <a:rPr lang="sk-SK" sz="2400" dirty="0"/>
              <a:t>Stránka TINKERCAD bola ľahšia na programovanie kódu pre </a:t>
            </a:r>
            <a:r>
              <a:rPr lang="sk-SK" sz="2400" dirty="0" err="1"/>
              <a:t>listovač</a:t>
            </a:r>
            <a:r>
              <a:rPr lang="sk-SK" sz="2400" dirty="0"/>
              <a:t>.</a:t>
            </a:r>
          </a:p>
        </p:txBody>
      </p:sp>
      <p:pic>
        <p:nvPicPr>
          <p:cNvPr id="3074" name="Picture 2" descr="TinkerCAD 3D design live Sessions 1-10 | New FBS Site">
            <a:extLst>
              <a:ext uri="{FF2B5EF4-FFF2-40B4-BE49-F238E27FC236}">
                <a16:creationId xmlns:a16="http://schemas.microsoft.com/office/drawing/2014/main" id="{00F7174A-0B52-CCE8-F615-1C473C213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352" y="4334255"/>
            <a:ext cx="2319553" cy="231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rduino ide&quot; Icon - Download for free – Iconduck">
            <a:extLst>
              <a:ext uri="{FF2B5EF4-FFF2-40B4-BE49-F238E27FC236}">
                <a16:creationId xmlns:a16="http://schemas.microsoft.com/office/drawing/2014/main" id="{F41EC972-C6F3-21A8-6869-57433BBBD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67" y="4222217"/>
            <a:ext cx="2552115" cy="253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35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34E8FC-5996-7872-D034-EDAF1CE2D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Listovanie </a:t>
            </a:r>
            <a:r>
              <a:rPr lang="sk-SK" dirty="0" err="1"/>
              <a:t>Listovača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026C4F8-EABD-4C37-FC5C-426E67B96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1792936"/>
            <a:ext cx="9784080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err="1"/>
              <a:t>Listovač</a:t>
            </a:r>
            <a:r>
              <a:rPr lang="sk-SK" sz="2400" dirty="0"/>
              <a:t> má dve verzie listovania:</a:t>
            </a:r>
          </a:p>
          <a:p>
            <a:r>
              <a:rPr lang="sk-SK" sz="2400" dirty="0"/>
              <a:t>Listovanie cez </a:t>
            </a:r>
            <a:r>
              <a:rPr lang="sk-SK" sz="2400" dirty="0" err="1"/>
              <a:t>tlačítko</a:t>
            </a:r>
            <a:r>
              <a:rPr lang="sk-SK" sz="2400" dirty="0"/>
              <a:t>,</a:t>
            </a:r>
          </a:p>
          <a:p>
            <a:r>
              <a:rPr lang="sk-SK" sz="2400" dirty="0"/>
              <a:t>Listovanie cez </a:t>
            </a:r>
            <a:r>
              <a:rPr lang="sk-SK" sz="2400" dirty="0" err="1"/>
              <a:t>ultrasonický</a:t>
            </a:r>
            <a:r>
              <a:rPr lang="sk-SK" sz="2400" dirty="0"/>
              <a:t> senzor.</a:t>
            </a:r>
          </a:p>
          <a:p>
            <a:pPr marL="0" indent="0">
              <a:buNone/>
            </a:pPr>
            <a:r>
              <a:rPr lang="sk-SK" sz="2400" dirty="0"/>
              <a:t>Zatiaľ je zapínanie vo fáze prototypu. Radšej sme zvolili možnosť zapínania cez tlačidlo pretože k dispozícii sme mali iba lacnejší senzor a to sa potom odrazilo na kvalite, čiže by to nebolo ideálne pre ľudí s hendikepom ale dá sa to vyriešiť kúpou drahšieho senzoru.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568394AC-AEF3-E476-8B12-344C18C10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848" y="4776732"/>
            <a:ext cx="2098239" cy="1935114"/>
          </a:xfrm>
          <a:prstGeom prst="rect">
            <a:avLst/>
          </a:prstGeom>
        </p:spPr>
      </p:pic>
      <p:pic>
        <p:nvPicPr>
          <p:cNvPr id="4100" name="Picture 4" descr="HC-SR04 Ultrazvukový senzor vzdialenosti">
            <a:extLst>
              <a:ext uri="{FF2B5EF4-FFF2-40B4-BE49-F238E27FC236}">
                <a16:creationId xmlns:a16="http://schemas.microsoft.com/office/drawing/2014/main" id="{7EA0F448-C053-06E3-CABF-D6048BC5D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746" y="4776732"/>
            <a:ext cx="2991709" cy="193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37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8B3DAF-51A6-35FA-E1CA-205D927F2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Použitie </a:t>
            </a:r>
            <a:r>
              <a:rPr lang="sk-SK" dirty="0" err="1"/>
              <a:t>listovača</a:t>
            </a:r>
            <a:r>
              <a:rPr lang="sk-SK" dirty="0"/>
              <a:t> v praxi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F325148-4BB8-3C4E-FC5C-1BB56FF6D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1811936"/>
            <a:ext cx="9784080" cy="4206240"/>
          </a:xfrm>
        </p:spPr>
        <p:txBody>
          <a:bodyPr/>
          <a:lstStyle/>
          <a:p>
            <a:r>
              <a:rPr lang="sk-SK" sz="2800" dirty="0" err="1"/>
              <a:t>Listovač</a:t>
            </a:r>
            <a:r>
              <a:rPr lang="sk-SK" sz="2800" dirty="0"/>
              <a:t> sme dali na skúšku známym s hendikepom aby sme zistili že kde </a:t>
            </a:r>
            <a:r>
              <a:rPr lang="sk-SK" sz="2800" dirty="0" err="1"/>
              <a:t>listovač</a:t>
            </a:r>
            <a:r>
              <a:rPr lang="sk-SK" sz="2800" dirty="0"/>
              <a:t> potrebujeme zlepšiť.</a:t>
            </a:r>
          </a:p>
          <a:p>
            <a:r>
              <a:rPr lang="sk-SK" sz="2800" dirty="0"/>
              <a:t>Nakoniec si to naši známi veľmi chválili. Najmä chválili výber materiálu.</a:t>
            </a:r>
          </a:p>
          <a:p>
            <a:r>
              <a:rPr lang="sk-SK" sz="2800" dirty="0"/>
              <a:t>Taktiež spomínali, ako jednoducho sa </a:t>
            </a:r>
            <a:r>
              <a:rPr lang="sk-SK" sz="2800" dirty="0" err="1"/>
              <a:t>listovač</a:t>
            </a:r>
            <a:r>
              <a:rPr lang="sk-SK" sz="2800" dirty="0"/>
              <a:t> dal používať a nebolo to pre nich komplikované.</a:t>
            </a:r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01378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C3542D-AA4F-E4E0-4FC6-546177B7B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2039112"/>
            <a:ext cx="11471565" cy="1866599"/>
          </a:xfrm>
        </p:spPr>
        <p:txBody>
          <a:bodyPr/>
          <a:lstStyle/>
          <a:p>
            <a:r>
              <a:rPr lang="sk-SK" dirty="0"/>
              <a:t>Ďakujem za pozornosť.</a:t>
            </a:r>
          </a:p>
        </p:txBody>
      </p:sp>
    </p:spTree>
    <p:extLst>
      <p:ext uri="{BB962C8B-B14F-4D97-AF65-F5344CB8AC3E}">
        <p14:creationId xmlns:p14="http://schemas.microsoft.com/office/powerpoint/2010/main" val="2750881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uhované">
  <a:themeElements>
    <a:clrScheme name="Pruhované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Pruhované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ruhovan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TM03090430[[fn=Pruhované]]</Template>
  <TotalTime>101</TotalTime>
  <Words>376</Words>
  <Application>Microsoft Office PowerPoint</Application>
  <PresentationFormat>Širokouhlá</PresentationFormat>
  <Paragraphs>38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2" baseType="lpstr">
      <vt:lpstr>Corbel</vt:lpstr>
      <vt:lpstr>Wingdings</vt:lpstr>
      <vt:lpstr>Pruhované</vt:lpstr>
      <vt:lpstr>Listovač kníh/časopisov</vt:lpstr>
      <vt:lpstr>Cieľ práce</vt:lpstr>
      <vt:lpstr>Zloženie listovača</vt:lpstr>
      <vt:lpstr>Návrh konštrukcie</vt:lpstr>
      <vt:lpstr>Vyberanie súčiastok</vt:lpstr>
      <vt:lpstr>Vytvorenie kódu pre listovač</vt:lpstr>
      <vt:lpstr>Listovanie Listovača</vt:lpstr>
      <vt:lpstr>Použitie listovača v praxi</vt:lpstr>
      <vt:lpstr>Ďakujem za pozornosť.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Damián Meščan</dc:creator>
  <cp:lastModifiedBy>Meščan Damián, II.D</cp:lastModifiedBy>
  <cp:revision>5</cp:revision>
  <dcterms:created xsi:type="dcterms:W3CDTF">2025-03-10T17:10:03Z</dcterms:created>
  <dcterms:modified xsi:type="dcterms:W3CDTF">2025-03-17T17:18:09Z</dcterms:modified>
</cp:coreProperties>
</file>