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6" r:id="rId7"/>
    <p:sldId id="268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A12C9-382F-4FA1-8B96-6097507682F3}" type="datetimeFigureOut">
              <a:rPr lang="sk-SK" smtClean="0"/>
              <a:t>17. 3. 2023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027DD-E366-42F2-AB65-ED39BAC1FE8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4644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81FC-A6A2-455D-B404-0241756E10B5}" type="datetime1">
              <a:rPr lang="sk-SK" smtClean="0"/>
              <a:t>17. 3. 2023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466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1798-63E9-44F0-B895-D8B91B8540B8}" type="datetime1">
              <a:rPr lang="sk-SK" smtClean="0"/>
              <a:t>17. 3. 2023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300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4ED8-537E-464E-9009-F16F1CF2CF1B}" type="datetime1">
              <a:rPr lang="sk-SK" smtClean="0"/>
              <a:t>17. 3. 2023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215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8AE4-69F6-48C9-9983-A3A46FC827F7}" type="datetime1">
              <a:rPr lang="sk-SK" smtClean="0"/>
              <a:t>17. 3. 2023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819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8AA5-6421-47F6-B56D-8EB2028C7899}" type="datetime1">
              <a:rPr lang="sk-SK" smtClean="0"/>
              <a:t>17. 3. 2023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2844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2439-B92C-4456-BF5A-BF2827F457F5}" type="datetime1">
              <a:rPr lang="sk-SK" smtClean="0"/>
              <a:t>17. 3. 2023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4520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D33F7-5C1A-467D-B085-99D5B59A167A}" type="datetime1">
              <a:rPr lang="sk-SK" smtClean="0"/>
              <a:t>17. 3. 2023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8201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85E8-38EF-4831-85CE-046D3AA9C18A}" type="datetime1">
              <a:rPr lang="sk-SK" smtClean="0"/>
              <a:t>17. 3. 2023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62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F576-7EB5-49CF-A82E-F32E26C78F9E}" type="datetime1">
              <a:rPr lang="sk-SK" smtClean="0"/>
              <a:t>17. 3. 2023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418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41DC2-EB9D-4468-AAB3-8ABA71739689}" type="datetime1">
              <a:rPr lang="sk-SK" smtClean="0"/>
              <a:t>17. 3. 2023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990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EED8-A699-4CF2-B65F-A8160B621047}" type="datetime1">
              <a:rPr lang="sk-SK" smtClean="0"/>
              <a:t>17. 3. 2023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834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08BE-908A-422C-A33B-FC475DE3E305}" type="datetime1">
              <a:rPr lang="sk-SK" smtClean="0"/>
              <a:t>17. 3. 2023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853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B198-0D2E-4FC6-9835-1A08FEB052BE}" type="datetime1">
              <a:rPr lang="sk-SK" smtClean="0"/>
              <a:t>17. 3. 2023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967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0C7-2414-4459-861C-066282EA89B6}" type="datetime1">
              <a:rPr lang="sk-SK" smtClean="0"/>
              <a:t>17. 3. 2023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85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361-C33A-491E-830A-CC60ADB5506D}" type="datetime1">
              <a:rPr lang="sk-SK" smtClean="0"/>
              <a:t>17. 3. 2023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759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B14-B7FB-47E7-8877-CD60CB751E6B}" type="datetime1">
              <a:rPr lang="sk-SK" smtClean="0"/>
              <a:t>17. 3. 2023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1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96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B1887-532C-4901-A42A-160B89CD2A9C}" type="datetime1">
              <a:rPr lang="sk-SK" smtClean="0"/>
              <a:t>17. 3. 2023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809701F-E01C-44CB-AC2E-A0212F2095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695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Vývojové prostredie pre programovanie a testovanie zakladných obvodov pomocov PLC</a:t>
            </a:r>
            <a:br>
              <a:rPr lang="sk-SK" dirty="0"/>
            </a:b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3347" y="4008582"/>
            <a:ext cx="9905999" cy="2272145"/>
          </a:xfrm>
        </p:spPr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Lukáš Černo</a:t>
            </a:r>
          </a:p>
          <a:p>
            <a:r>
              <a:rPr lang="sk-SK" dirty="0"/>
              <a:t>č. odboru: 2697 K mechanik elektrotechnik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cap="all" dirty="0"/>
              <a:t>SOŠ StrojNÍCKA</a:t>
            </a:r>
            <a:br>
              <a:rPr lang="sk-SK" cap="all" dirty="0"/>
            </a:br>
            <a:r>
              <a:rPr lang="sk-SK" cap="all" dirty="0"/>
              <a:t>Partizánska cesta 76</a:t>
            </a:r>
          </a:p>
          <a:p>
            <a:r>
              <a:rPr lang="sk-SK" dirty="0"/>
              <a:t>957 01 Bánovce nad Bebravou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7739" y="4412256"/>
            <a:ext cx="779767" cy="365125"/>
          </a:xfrm>
        </p:spPr>
        <p:txBody>
          <a:bodyPr/>
          <a:lstStyle/>
          <a:p>
            <a:fld id="{B809701F-E01C-44CB-AC2E-A0212F20951A}" type="slidenum">
              <a:rPr lang="sk-SK" smtClean="0"/>
              <a:t>1</a:t>
            </a:fld>
            <a:endParaRPr lang="sk-SK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39CA4D33-7D47-48D7-A5E9-7E0AAA7DF8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110" y="4777381"/>
            <a:ext cx="2370183" cy="152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47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3.Modul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treťom module využívame NTC thermistor na meranie teploty a na spustenie chladenia v prípade že teplota klesne nad určitu hranicu.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3996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Možnosti rožšírenie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Veľkou výhodou tohto vývojoveho prostredia je to, že sa dá rozširiť o takmer akýkoľvek program.</a:t>
            </a:r>
          </a:p>
          <a:p>
            <a:r>
              <a:rPr lang="sk-SK" dirty="0"/>
              <a:t>Príklady rožširenia: Ovládanie stavebného výťahu</a:t>
            </a:r>
          </a:p>
          <a:p>
            <a:pPr marL="0" indent="0">
              <a:buNone/>
            </a:pPr>
            <a:r>
              <a:rPr lang="sk-SK" dirty="0"/>
              <a:t>                                      Cyklické opakovanie reverzácie</a:t>
            </a:r>
          </a:p>
          <a:p>
            <a:pPr marL="0" indent="0">
              <a:buNone/>
            </a:pPr>
            <a:r>
              <a:rPr lang="sk-SK" dirty="0"/>
              <a:t>                                      Postupné spustenie troch asynchronných motorov</a:t>
            </a:r>
          </a:p>
          <a:p>
            <a:pPr marL="0" indent="0">
              <a:buNone/>
            </a:pPr>
            <a:r>
              <a:rPr lang="sk-SK" dirty="0"/>
              <a:t>      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2427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1761" y="2471383"/>
            <a:ext cx="8911687" cy="1280890"/>
          </a:xfrm>
        </p:spPr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192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Cieľ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Toto vývojové prostredie ma pomôcť študentov sa naučiť a pochopiť programovie v jazyku  logických brán použitim programu ZelioSoft a Inteligentného </a:t>
            </a:r>
            <a:r>
              <a:rPr lang="sk-SK" b="1" dirty="0"/>
              <a:t>PLC SR3B261BD</a:t>
            </a:r>
            <a:endParaRPr lang="sk-SK" dirty="0"/>
          </a:p>
          <a:p>
            <a:r>
              <a:rPr lang="sk-SK" dirty="0"/>
              <a:t>A ukázať jeho schopnosť nahradiť riadiace a logické systémy v elektrickych a elektronických obvodoch.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/>
              <a:t>	Príkladom tohto bude nahradenie logickej časti v obvode pre spúštania 3-fázoveho motora do hviezdy a trojholnika reverzácia a brzdenie pomocou dc prúdu.Kde bude úplna bezpečnosť  proti skratu,prepojení fáz a kontrola zalepenia stykačov.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721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Vybrané komponenty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Rozhodli sme sa pre PLC </a:t>
            </a:r>
            <a:r>
              <a:rPr lang="sk-SK" b="1" dirty="0"/>
              <a:t>SR3B261BD </a:t>
            </a:r>
            <a:r>
              <a:rPr lang="sk-SK" dirty="0"/>
              <a:t>od spoločnosti </a:t>
            </a:r>
          </a:p>
          <a:p>
            <a:r>
              <a:rPr lang="sk-SK" dirty="0"/>
              <a:t>Ktoré bude napájane 24V DC zdrojom </a:t>
            </a:r>
          </a:p>
          <a:p>
            <a:r>
              <a:rPr lang="sk-SK" dirty="0"/>
              <a:t>Ovládanie bude zobrazené na HMI displeji </a:t>
            </a:r>
          </a:p>
          <a:p>
            <a:r>
              <a:rPr lang="sk-SK" dirty="0"/>
              <a:t>Tieto komponenty nám boli dodané od firmy Schneider</a:t>
            </a:r>
          </a:p>
          <a:p>
            <a:r>
              <a:rPr lang="sk-SK" dirty="0"/>
              <a:t>A vložene to bude do bezpečnostného kufríka MAX</a:t>
            </a:r>
          </a:p>
        </p:txBody>
      </p:sp>
      <p:pic>
        <p:nvPicPr>
          <p:cNvPr id="1026" name="Picture 2" descr="Zelio modular 24vdc sr3b261bd Schneider - Esvit.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048" y="3629891"/>
            <a:ext cx="3228108" cy="322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3</a:t>
            </a:fld>
            <a:endParaRPr lang="sk-SK"/>
          </a:p>
        </p:txBody>
      </p:sp>
      <p:pic>
        <p:nvPicPr>
          <p:cNvPr id="4" name="Picture 2" descr="HMIST6400 | Schneider Electric Harmony ST6 Series Touch-Screen HMI Display  - 7 in, TFT LCD Display, 800 x 480 pixels WVGA | 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4" y="4288119"/>
            <a:ext cx="4579984" cy="256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35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Uloženie do kufríka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Rozhodli sme pre 2-poschodový systém. Kde na spodku bude zapojenie do PLC a displeju a pripojenie do svoriek z všetkych výstupov z PLC.</a:t>
            </a:r>
          </a:p>
          <a:p>
            <a:r>
              <a:rPr lang="sk-SK" dirty="0"/>
              <a:t>Na vonkajšom poschodí bude viditelný displej a výstupy z PLC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280" y="3216097"/>
            <a:ext cx="4536500" cy="34060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0" y="3216097"/>
            <a:ext cx="4655127" cy="349504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809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PLC je naprogramované pre 3 moduly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575" y="1422400"/>
            <a:ext cx="8915400" cy="3777622"/>
          </a:xfrm>
        </p:spPr>
        <p:txBody>
          <a:bodyPr/>
          <a:lstStyle/>
          <a:p>
            <a:r>
              <a:rPr lang="sk-SK" dirty="0"/>
              <a:t>1.Modul: Spúštanie 3-fázoveho motora do hviezdy a trojholnika s spätnou väzbou</a:t>
            </a:r>
          </a:p>
          <a:p>
            <a:r>
              <a:rPr lang="sk-SK" dirty="0"/>
              <a:t>2.Modul: Reverzácia a brzdenie 3-fázoveho motora </a:t>
            </a:r>
          </a:p>
          <a:p>
            <a:r>
              <a:rPr lang="sk-SK" dirty="0"/>
              <a:t>3.Kontrola teploty s automatickým spúštanim ohrievača a alarmom</a:t>
            </a:r>
          </a:p>
          <a:p>
            <a:r>
              <a:rPr lang="sk-SK" dirty="0"/>
              <a:t>K prvému a druhému modulu je pripravená silová časť.</a:t>
            </a:r>
          </a:p>
          <a:p>
            <a:r>
              <a:rPr lang="sk-SK" dirty="0"/>
              <a:t>Schéma silovej časti druhého moduľu: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5</a:t>
            </a:fld>
            <a:endParaRPr lang="sk-SK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954" y="1701800"/>
            <a:ext cx="3617046" cy="522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1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070" y="180764"/>
            <a:ext cx="8911687" cy="1280890"/>
          </a:xfrm>
        </p:spPr>
        <p:txBody>
          <a:bodyPr/>
          <a:lstStyle/>
          <a:p>
            <a:r>
              <a:rPr lang="sk-SK" dirty="0"/>
              <a:t>Na HMI monitore bude kompletné ovládanie PLCka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17070" y="1461654"/>
            <a:ext cx="8915400" cy="3777622"/>
          </a:xfrm>
        </p:spPr>
        <p:txBody>
          <a:bodyPr/>
          <a:lstStyle/>
          <a:p>
            <a:r>
              <a:rPr lang="sk-SK" dirty="0"/>
              <a:t>Obsahuje: </a:t>
            </a:r>
          </a:p>
          <a:p>
            <a:pPr marL="0" indent="0">
              <a:buNone/>
            </a:pPr>
            <a:r>
              <a:rPr lang="sk-SK" dirty="0"/>
              <a:t>                        Sledovanie teploty</a:t>
            </a:r>
          </a:p>
          <a:p>
            <a:pPr marL="0" indent="0">
              <a:buNone/>
            </a:pPr>
            <a:r>
              <a:rPr lang="sk-SK" dirty="0"/>
              <a:t>                        Ovládanie spúštania 3-fázoveho motora do hviezdy/trojholnika</a:t>
            </a:r>
          </a:p>
          <a:p>
            <a:pPr marL="0" indent="0">
              <a:buNone/>
            </a:pPr>
            <a:r>
              <a:rPr lang="sk-SK" dirty="0"/>
              <a:t>                        Ovládanie spúštania reverzácia a brzdenia 3-fázoveho motora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6</a:t>
            </a:fld>
            <a:endParaRPr lang="sk-SK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362" y="4255315"/>
            <a:ext cx="4572638" cy="26026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5314"/>
            <a:ext cx="4580726" cy="260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42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Program pre reverzáciu na HMI displeji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553" y="1396063"/>
            <a:ext cx="11635538" cy="5337246"/>
          </a:xfrm>
        </p:spPr>
        <p:txBody>
          <a:bodyPr/>
          <a:lstStyle/>
          <a:p>
            <a:r>
              <a:rPr lang="sk-SK" dirty="0"/>
              <a:t>Tento program dokáže sledovať smer motora a brzdenie v realnom čase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7</a:t>
            </a:fld>
            <a:endParaRPr lang="sk-SK"/>
          </a:p>
        </p:txBody>
      </p:sp>
      <p:pic>
        <p:nvPicPr>
          <p:cNvPr id="2050" name="Picture 2" descr="https://media.discordapp.net/attachments/650044972657147904/1075895072429703198/IMG_20230215_132416.jpg?width=624&amp;height=4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2" y="2028974"/>
            <a:ext cx="3590954" cy="269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media.discordapp.net/attachments/650044972657147904/1075895072769449984/IMG_20230215_132405.jpg?width=624&amp;height=4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136" y="2028973"/>
            <a:ext cx="3590953" cy="269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media.discordapp.net/attachments/650044972657147904/1075895073063043202/IMG_20230215_132400.jpg?width=624&amp;height=4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974" y="2028974"/>
            <a:ext cx="3590954" cy="269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1812" y="4969164"/>
            <a:ext cx="1151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Takisto program neustále sleduje stav stykačov a motorovej spúšte a dokáže stykače vyhodiť v prípade že vznikne skrat.</a:t>
            </a:r>
          </a:p>
        </p:txBody>
      </p:sp>
    </p:spTree>
    <p:extLst>
      <p:ext uri="{BB962C8B-B14F-4D97-AF65-F5344CB8AC3E}">
        <p14:creationId xmlns:p14="http://schemas.microsoft.com/office/powerpoint/2010/main" val="2298001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1.Modul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8485" y="1264555"/>
            <a:ext cx="8915400" cy="3777622"/>
          </a:xfrm>
        </p:spPr>
        <p:txBody>
          <a:bodyPr/>
          <a:lstStyle/>
          <a:p>
            <a:r>
              <a:rPr lang="sk-SK" dirty="0"/>
              <a:t>V prvom module nahrádzame logickú časť v obvode pre spúštanie do hviezdy/trojholníka 3-fazového motora</a:t>
            </a:r>
          </a:p>
          <a:p>
            <a:r>
              <a:rPr lang="sk-SK" dirty="0"/>
              <a:t>Schéma ktoru nahradzáme: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8</a:t>
            </a:fld>
            <a:endParaRPr lang="sk-SK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400" y="1905000"/>
            <a:ext cx="3454399" cy="498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27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2.Modul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152907"/>
            <a:ext cx="8915400" cy="3777622"/>
          </a:xfrm>
        </p:spPr>
        <p:txBody>
          <a:bodyPr/>
          <a:lstStyle/>
          <a:p>
            <a:r>
              <a:rPr lang="sk-SK" dirty="0"/>
              <a:t>V druhom module nahrádzame logicku časť v obvode pre reverzácia a brzdenie DC prúdom 3 fázoveho motora</a:t>
            </a:r>
          </a:p>
          <a:p>
            <a:r>
              <a:rPr lang="sk-SK" dirty="0"/>
              <a:t>Schéma ktoru nahradzáme: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701F-E01C-44CB-AC2E-A0212F20951A}" type="slidenum">
              <a:rPr lang="sk-SK" smtClean="0"/>
              <a:t>9</a:t>
            </a:fld>
            <a:endParaRPr lang="sk-SK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037" y="1686828"/>
            <a:ext cx="3583707" cy="517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2722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1739</TotalTime>
  <Words>429</Words>
  <Application>Microsoft Office PowerPoint</Application>
  <PresentationFormat>Širokouhlá</PresentationFormat>
  <Paragraphs>62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Wisp</vt:lpstr>
      <vt:lpstr>Vývojové prostredie pre programovanie a testovanie zakladných obvodov pomocov PLC </vt:lpstr>
      <vt:lpstr>Cieľ práce</vt:lpstr>
      <vt:lpstr>Vybrané komponenty projektu</vt:lpstr>
      <vt:lpstr>Uloženie do kufríka</vt:lpstr>
      <vt:lpstr>PLC je naprogramované pre 3 moduly</vt:lpstr>
      <vt:lpstr>Na HMI monitore bude kompletné ovládanie PLCka</vt:lpstr>
      <vt:lpstr>Program pre reverzáciu na HMI displeji</vt:lpstr>
      <vt:lpstr>1.Modul</vt:lpstr>
      <vt:lpstr>2.Modul</vt:lpstr>
      <vt:lpstr>3.Modul</vt:lpstr>
      <vt:lpstr>Možnosti rožšírenie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Vývojové prostredie pre programovanie a testovanie zakladných obvodov pomocov PLC</dc:title>
  <dc:creator>ZachrancaLC</dc:creator>
  <cp:lastModifiedBy>ASUS</cp:lastModifiedBy>
  <cp:revision>27</cp:revision>
  <dcterms:created xsi:type="dcterms:W3CDTF">2023-02-08T06:17:23Z</dcterms:created>
  <dcterms:modified xsi:type="dcterms:W3CDTF">2023-03-17T09:08:36Z</dcterms:modified>
</cp:coreProperties>
</file>