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orient="horz" pos="21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showMasterSp="0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showMasterSp="0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showMasterSp="0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showMasterSp="0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showMasterSp="0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showMasterSp="0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showMasterSp="0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showMasterSp="0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showMasterSp="0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1C593-65D0-4073-BCC9-577B9352EA9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618960-8005-486C-9A75-10CB2AAC16F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sk-SK"/>
              <a:t>Návrh vibračného dávkovača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sk-SK" sz="3200"/>
              <a:t>Riešiteľ: Richard Ivančák</a:t>
            </a:r>
            <a:endParaRPr lang="sk-SK" sz="3200"/>
          </a:p>
          <a:p>
            <a:pPr algn="l">
              <a:defRPr/>
            </a:pPr>
            <a:endParaRPr lang="sk-SK" sz="3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p>
            <a:pPr>
              <a:defRPr/>
            </a:pPr>
            <a:r>
              <a:rPr lang="sk-SK" sz="6000"/>
              <a:t>Obsah</a:t>
            </a:r>
            <a:endParaRPr lang="sk-SK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20000"/>
          </a:bodyPr>
          <a:p>
            <a:pPr>
              <a:defRPr/>
            </a:pPr>
            <a:r>
              <a:rPr lang="sk-SK" sz="3200"/>
              <a:t>Opis a význam vibračného dávkovača</a:t>
            </a:r>
            <a:endParaRPr lang="sk-SK" sz="3200"/>
          </a:p>
          <a:p>
            <a:pPr>
              <a:defRPr/>
            </a:pPr>
            <a:r>
              <a:rPr lang="sk-SK" sz="3200"/>
              <a:t>Súčiastky</a:t>
            </a:r>
            <a:endParaRPr lang="sk-SK" sz="3200"/>
          </a:p>
          <a:p>
            <a:pPr>
              <a:defRPr/>
            </a:pPr>
            <a:r>
              <a:rPr lang="sk-SK" sz="3200"/>
              <a:t>Konštrukcia dávkovača</a:t>
            </a:r>
            <a:endParaRPr lang="sk-SK" sz="3200"/>
          </a:p>
          <a:p>
            <a:pPr>
              <a:defRPr/>
            </a:pPr>
            <a:r>
              <a:rPr lang="sk-SK" sz="3200"/>
              <a:t>Podmienky dávkovania</a:t>
            </a:r>
            <a:endParaRPr lang="sk-SK" sz="3200"/>
          </a:p>
          <a:p>
            <a:pPr>
              <a:defRPr/>
            </a:pPr>
            <a:r>
              <a:rPr lang="sk-SK" sz="3200"/>
              <a:t>c</a:t>
            </a:r>
            <a:r>
              <a:rPr lang="sk-SK" sz="3200">
                <a:sym typeface="+mn-ea"/>
              </a:rPr>
              <a:t>iele práce </a:t>
            </a:r>
            <a:endParaRPr lang="sk-SK" sz="3200"/>
          </a:p>
          <a:p>
            <a:pPr>
              <a:defRPr/>
            </a:pPr>
            <a:r>
              <a:rPr lang="sk-SK" sz="3200">
                <a:sym typeface="+mn-ea"/>
              </a:rPr>
              <a:t>Proces tvorby </a:t>
            </a:r>
            <a:endParaRPr lang="sk-SK" sz="3200"/>
          </a:p>
          <a:p>
            <a:pPr>
              <a:defRPr/>
            </a:pPr>
            <a:r>
              <a:rPr lang="sk-SK" sz="3200"/>
              <a:t>Prínos pre prax</a:t>
            </a:r>
            <a:endParaRPr lang="sk-SK" sz="3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p>
            <a:pPr>
              <a:defRPr/>
            </a:pPr>
            <a:r>
              <a:rPr lang="sk-SK" sz="6000"/>
              <a:t>Opis a význam vibračného dávkovača</a:t>
            </a:r>
            <a:br>
              <a:rPr lang="sk-SK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/>
        <p:txBody>
          <a:bodyPr/>
          <a:p>
            <a:pPr>
              <a:defRPr/>
            </a:pPr>
            <a:r>
              <a:rPr lang="sk-SK" sz="3200"/>
              <a:t>Pomoc pri dávkovaní sypkých materiálov</a:t>
            </a:r>
            <a:endParaRPr lang="sk-SK" sz="3200"/>
          </a:p>
          <a:p>
            <a:pPr>
              <a:defRPr/>
            </a:pPr>
            <a:r>
              <a:rPr lang="sk-SK" sz="3200"/>
              <a:t>Konštrukcia z nereze STN 17 240.</a:t>
            </a:r>
            <a:endParaRPr lang="sk-SK" sz="3200"/>
          </a:p>
          <a:p>
            <a:pPr>
              <a:defRPr/>
            </a:pPr>
            <a:r>
              <a:rPr lang="sk-SK" sz="3200"/>
              <a:t>Dávkovacia vibračná lišta</a:t>
            </a:r>
            <a:endParaRPr lang="sk-SK" sz="3200"/>
          </a:p>
          <a:p>
            <a:pPr>
              <a:defRPr/>
            </a:pPr>
            <a:r>
              <a:rPr lang="sk-SK" sz="3200"/>
              <a:t>Plne automatizovaný dávkovač</a:t>
            </a:r>
            <a:endParaRPr lang="sk-SK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 bwMode="auto">
          <a:xfrm>
            <a:off x="6172200" y="2087880"/>
            <a:ext cx="5181600" cy="382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p>
            <a:pPr>
              <a:defRPr/>
            </a:pPr>
            <a:r>
              <a:rPr lang="sk-SK" sz="6000"/>
              <a:t>Súčiastky</a:t>
            </a:r>
            <a:endParaRPr lang="sk-SK" sz="6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/>
        <p:txBody>
          <a:bodyPr/>
          <a:p>
            <a:pPr>
              <a:defRPr/>
            </a:pPr>
            <a:r>
              <a:rPr lang="sk-SK" sz="3200"/>
              <a:t>Časové relé CRT- V1 COBI electronic</a:t>
            </a:r>
            <a:endParaRPr lang="sk-SK" sz="3200"/>
          </a:p>
          <a:p>
            <a:pPr>
              <a:defRPr/>
            </a:pPr>
            <a:r>
              <a:rPr lang="sk-SK" sz="3200"/>
              <a:t>Zdroj Moeller 24V</a:t>
            </a:r>
            <a:endParaRPr lang="sk-SK" sz="3200"/>
          </a:p>
          <a:p>
            <a:pPr>
              <a:defRPr/>
            </a:pPr>
            <a:r>
              <a:rPr lang="sk-SK" sz="3200"/>
              <a:t>Relay KR2040AX</a:t>
            </a:r>
            <a:endParaRPr lang="sk-SK" sz="3200"/>
          </a:p>
          <a:p>
            <a:pPr>
              <a:defRPr/>
            </a:pPr>
            <a:r>
              <a:rPr lang="sk-SK" sz="3200"/>
              <a:t>Usmerňovacia Dióda</a:t>
            </a:r>
            <a:endParaRPr lang="sk-SK" sz="3200"/>
          </a:p>
          <a:p>
            <a:pPr>
              <a:defRPr/>
            </a:pPr>
            <a:r>
              <a:rPr lang="sk-SK" sz="3200"/>
              <a:t>Stykač</a:t>
            </a:r>
            <a:endParaRPr lang="sk-SK" sz="3200"/>
          </a:p>
          <a:p>
            <a:pPr>
              <a:defRPr/>
            </a:pPr>
            <a:r>
              <a:rPr lang="sk-SK" sz="3200"/>
              <a:t>Panasonic Timer</a:t>
            </a:r>
            <a:endParaRPr lang="sk-SK" sz="3200"/>
          </a:p>
          <a:p>
            <a:pPr>
              <a:defRPr/>
            </a:pPr>
            <a:endParaRPr lang="sk-SK" sz="3200"/>
          </a:p>
          <a:p>
            <a:pPr>
              <a:defRPr/>
            </a:pPr>
            <a:endParaRPr lang="sk-SK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 bwMode="auto">
          <a:xfrm>
            <a:off x="10287635" y="93345"/>
            <a:ext cx="1660525" cy="3030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79005" y="93345"/>
            <a:ext cx="2617470" cy="2477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35955" y="93345"/>
            <a:ext cx="1353820" cy="3133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353800" y="3226435"/>
            <a:ext cx="715010" cy="3199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926320" y="3213100"/>
            <a:ext cx="1324610" cy="2754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487920" y="2773680"/>
            <a:ext cx="2228850" cy="273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725035" y="3424555"/>
            <a:ext cx="2553335" cy="2639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p>
            <a:pPr>
              <a:defRPr/>
            </a:pPr>
            <a:r>
              <a:rPr lang="sk-SK"/>
              <a:t>Konštrukcia Dávkovača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/>
        <p:txBody>
          <a:bodyPr/>
          <a:p>
            <a:pPr>
              <a:defRPr/>
            </a:pPr>
            <a:r>
              <a:rPr lang="sk-SK"/>
              <a:t>Násypka (zásobník)</a:t>
            </a:r>
            <a:endParaRPr lang="sk-SK"/>
          </a:p>
          <a:p>
            <a:pPr>
              <a:defRPr/>
            </a:pPr>
            <a:r>
              <a:rPr lang="sk-SK"/>
              <a:t>Podstava</a:t>
            </a:r>
            <a:endParaRPr lang="sk-SK"/>
          </a:p>
          <a:p>
            <a:pPr>
              <a:defRPr/>
            </a:pPr>
            <a:r>
              <a:rPr lang="sk-SK"/>
              <a:t>Trafo 230/24v</a:t>
            </a:r>
            <a:endParaRPr lang="sk-SK"/>
          </a:p>
          <a:p>
            <a:pPr>
              <a:defRPr/>
            </a:pPr>
            <a:r>
              <a:rPr lang="sk-SK"/>
              <a:t>Lišta</a:t>
            </a:r>
            <a:endParaRPr lang="sk-SK"/>
          </a:p>
          <a:p>
            <a:pPr>
              <a:defRPr/>
            </a:pPr>
            <a:r>
              <a:rPr lang="sk-SK"/>
              <a:t>Elektronická čásť</a:t>
            </a:r>
            <a:endParaRPr lang="sk-SK"/>
          </a:p>
          <a:p>
            <a:pPr>
              <a:defRPr/>
            </a:pPr>
            <a:endParaRPr lang="sk-SK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16200000">
            <a:off x="6188710" y="960120"/>
            <a:ext cx="4086225" cy="542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p>
            <a:pPr>
              <a:defRPr/>
            </a:pPr>
            <a:r>
              <a:rPr lang="sk-SK" sz="6000"/>
              <a:t>Ciele práce</a:t>
            </a:r>
            <a:endParaRPr lang="sk-SK" sz="6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/>
        <p:txBody>
          <a:bodyPr/>
          <a:p>
            <a:pPr>
              <a:defRPr/>
            </a:pPr>
            <a:r>
              <a:rPr lang="sk-SK" sz="3200"/>
              <a:t>Hlavným cieľom bolo zostrojenie automatického vybračného dávkovača.</a:t>
            </a:r>
            <a:endParaRPr lang="sk-SK" sz="3200"/>
          </a:p>
          <a:p>
            <a:pPr>
              <a:defRPr/>
            </a:pPr>
            <a:r>
              <a:rPr lang="sk-SK" sz="3200"/>
              <a:t>Tvorba konštrukcie </a:t>
            </a:r>
            <a:endParaRPr lang="sk-SK" sz="3200"/>
          </a:p>
          <a:p>
            <a:pPr>
              <a:defRPr/>
            </a:pPr>
            <a:r>
              <a:rPr lang="sk-SK" sz="3200"/>
              <a:t>Programovanie PLC</a:t>
            </a:r>
            <a:endParaRPr lang="sk-SK" sz="3200"/>
          </a:p>
          <a:p>
            <a:pPr>
              <a:defRPr/>
            </a:pPr>
            <a:r>
              <a:rPr lang="sk-SK" sz="3200"/>
              <a:t>Oboznámenie sa s tvorbou algoritmov </a:t>
            </a:r>
            <a:endParaRPr lang="sk-SK" sz="3200"/>
          </a:p>
          <a:p>
            <a:pPr>
              <a:defRPr/>
            </a:pPr>
            <a:r>
              <a:rPr lang="sk-SK" sz="3200"/>
              <a:t>Rozvinúť tvorivosť v programovaní </a:t>
            </a:r>
            <a:endParaRPr lang="sk-SK" sz="3200"/>
          </a:p>
          <a:p>
            <a:pPr>
              <a:defRPr/>
            </a:pPr>
            <a:endParaRPr 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 bwMode="auto">
          <a:xfrm>
            <a:off x="6353809" y="1691005"/>
            <a:ext cx="5181600" cy="2847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p>
            <a:pPr>
              <a:defRPr/>
            </a:pPr>
            <a:r>
              <a:rPr lang="sk-SK" sz="6000"/>
              <a:t>Proces tvorby</a:t>
            </a:r>
            <a:endParaRPr lang="sk-SK" sz="60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/>
        <p:txBody>
          <a:bodyPr>
            <a:normAutofit lnSpcReduction="20000"/>
          </a:bodyPr>
          <a:p>
            <a:pPr>
              <a:defRPr/>
            </a:pPr>
            <a:r>
              <a:rPr lang="sk-SK" sz="3200"/>
              <a:t>Rozmýšľanie nad procesom dávkovania</a:t>
            </a:r>
            <a:endParaRPr lang="sk-SK" sz="3200"/>
          </a:p>
          <a:p>
            <a:pPr>
              <a:defRPr/>
            </a:pPr>
            <a:r>
              <a:rPr lang="sk-SK" sz="3200"/>
              <a:t>Prvé poznatky, problémy a návrhy</a:t>
            </a:r>
            <a:endParaRPr lang="sk-SK" sz="3200"/>
          </a:p>
          <a:p>
            <a:pPr>
              <a:defRPr/>
            </a:pPr>
            <a:r>
              <a:rPr lang="sk-SK" sz="3200"/>
              <a:t>Voľba vhodných sučiastok a konštrukcie</a:t>
            </a:r>
            <a:endParaRPr lang="sk-SK" sz="3200"/>
          </a:p>
          <a:p>
            <a:pPr>
              <a:defRPr/>
            </a:pPr>
            <a:r>
              <a:rPr lang="sk-SK" sz="3200"/>
              <a:t>Prvé zapájanie a tvorba programu </a:t>
            </a:r>
            <a:endParaRPr lang="sk-SK" sz="3200"/>
          </a:p>
          <a:p>
            <a:pPr>
              <a:defRPr/>
            </a:pPr>
            <a:r>
              <a:rPr lang="sk-SK" sz="3200"/>
              <a:t>Zostrojenie konštrukcie dávkovača</a:t>
            </a:r>
            <a:endParaRPr lang="sk-SK" sz="3200"/>
          </a:p>
          <a:p>
            <a:pPr>
              <a:defRPr/>
            </a:pPr>
            <a:r>
              <a:rPr lang="sk-SK" sz="3200"/>
              <a:t>Finálny výrobok </a:t>
            </a:r>
            <a:endParaRPr lang="sk-SK" sz="3200"/>
          </a:p>
          <a:p>
            <a:pPr>
              <a:defRPr/>
            </a:pPr>
            <a:r>
              <a:rPr lang="sk-SK" sz="3200"/>
              <a:t>Skúška funkcií a nastavenia</a:t>
            </a:r>
            <a:endParaRPr lang="sk-SK" sz="3200"/>
          </a:p>
          <a:p>
            <a:pPr>
              <a:defRPr/>
            </a:pPr>
            <a:endParaRPr lang="sk-SK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 bwMode="auto">
          <a:xfrm>
            <a:off x="6041390" y="2022475"/>
            <a:ext cx="5312409" cy="3862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p>
            <a:pPr>
              <a:defRPr/>
            </a:pPr>
            <a:r>
              <a:rPr lang="sk-SK" sz="6000"/>
              <a:t>Prínos pre prax</a:t>
            </a:r>
            <a:endParaRPr lang="sk-SK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p>
            <a:pPr>
              <a:defRPr/>
            </a:pPr>
            <a:r>
              <a:rPr lang="sk-SK" sz="3200"/>
              <a:t>Plne automatizovaný stroj </a:t>
            </a:r>
            <a:endParaRPr lang="sk-SK" sz="3200"/>
          </a:p>
          <a:p>
            <a:pPr>
              <a:defRPr/>
            </a:pPr>
            <a:r>
              <a:rPr lang="sk-SK" sz="3200"/>
              <a:t>Jednoduchá obsluha</a:t>
            </a:r>
            <a:endParaRPr lang="sk-SK" sz="3200"/>
          </a:p>
          <a:p>
            <a:pPr>
              <a:defRPr/>
            </a:pPr>
            <a:r>
              <a:rPr lang="sk-SK" sz="3200"/>
              <a:t>Kompaktné rozmery</a:t>
            </a:r>
            <a:endParaRPr lang="sk-SK" sz="3200"/>
          </a:p>
          <a:p>
            <a:pPr>
              <a:defRPr/>
            </a:pPr>
            <a:r>
              <a:rPr lang="sk-SK" sz="3200"/>
              <a:t>Eliminácia ľudskej chyby </a:t>
            </a:r>
            <a:endParaRPr lang="sk-SK" sz="32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solidFill>
            <a:schemeClr val="bg1"/>
          </a:solidFill>
        </p:spPr>
        <p:txBody>
          <a:bodyPr/>
          <a:p>
            <a:pPr>
              <a:defRPr/>
            </a:pPr>
            <a:r>
              <a:rPr lang="sk-SK"/>
              <a:t>Ďakujem za pozornosť</a:t>
            </a:r>
            <a:endParaRPr lang="sk-SK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solidFill>
            <a:schemeClr val="bg1"/>
          </a:solidFill>
        </p:spPr>
        <p:txBody>
          <a:bodyPr/>
          <a:p>
            <a:pPr algn="ctr">
              <a:buClrTx/>
              <a:buSzTx/>
              <a:buFontTx/>
              <a:defRPr/>
            </a:pPr>
            <a:endParaRPr lang="sk-SK" sz="600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WPS Presentation</Application>
  <PresentationFormat>Widescreen</PresentationFormat>
  <Paragraphs>71</Paragraphs>
  <Slides>9</Slides>
  <Notes>9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Arial</vt:lpstr>
      <vt:lpstr>Calibri Light</vt:lpstr>
      <vt:lpstr>Calibri</vt:lpstr>
      <vt:lpstr>Microsoft YaHei</vt:lpstr>
      <vt:lpstr>Arial Unicode MS</vt:lpstr>
      <vt:lpstr>Office Theme</vt:lpstr>
      <vt:lpstr>Návrh vibračného dávkovača</vt:lpstr>
      <vt:lpstr>Obsah</vt:lpstr>
      <vt:lpstr>Opis a význam vibračného dávkovača </vt:lpstr>
      <vt:lpstr>Súčiastky</vt:lpstr>
      <vt:lpstr>Konštrukcia Dávkovača</vt:lpstr>
      <vt:lpstr>Ciele práce</vt:lpstr>
      <vt:lpstr>Proces tvorby</vt:lpstr>
      <vt:lpstr>Prínos pre prax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vibračného dávkovača</dc:title>
  <dc:creator/>
  <cp:lastModifiedBy>Riso</cp:lastModifiedBy>
  <cp:revision>5</cp:revision>
  <dcterms:created xsi:type="dcterms:W3CDTF">2023-02-21T22:55:00Z</dcterms:created>
  <dcterms:modified xsi:type="dcterms:W3CDTF">2023-03-28T18:02:19Z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978CCFE9DCEF43FCBA282B802335C6EF</vt:lpwstr>
  </property>
  <property fmtid="{D5CDD505-2E9C-101B-9397-08002B2CF9AE}" pid="3" name="KSOProductBuildVer">
    <vt:lpwstr>1033-11.2.0.11513</vt:lpwstr>
  </property>
</Properties>
</file>