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71" r:id="rId3"/>
    <p:sldId id="259" r:id="rId4"/>
    <p:sldId id="260" r:id="rId5"/>
    <p:sldId id="261" r:id="rId6"/>
    <p:sldId id="262" r:id="rId7"/>
    <p:sldId id="264" r:id="rId8"/>
    <p:sldId id="273" r:id="rId9"/>
    <p:sldId id="265" r:id="rId10"/>
    <p:sldId id="266" r:id="rId11"/>
    <p:sldId id="268" r:id="rId12"/>
    <p:sldId id="267" r:id="rId13"/>
    <p:sldId id="269" r:id="rId14"/>
    <p:sldId id="275" r:id="rId15"/>
    <p:sldId id="274" r:id="rId16"/>
    <p:sldId id="276" r:id="rId17"/>
    <p:sldId id="277" r:id="rId18"/>
    <p:sldId id="278" r:id="rId19"/>
    <p:sldId id="279" r:id="rId20"/>
    <p:sldId id="272" r:id="rId21"/>
    <p:sldId id="28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12A8-34E9-4D21-A175-48C20487AD1F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0651-5B8F-47B8-8BB0-7FB5FC6ED1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75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12A8-34E9-4D21-A175-48C20487AD1F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0651-5B8F-47B8-8BB0-7FB5FC6ED1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10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12A8-34E9-4D21-A175-48C20487AD1F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0651-5B8F-47B8-8BB0-7FB5FC6ED1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89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12A8-34E9-4D21-A175-48C20487AD1F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0651-5B8F-47B8-8BB0-7FB5FC6ED1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07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12A8-34E9-4D21-A175-48C20487AD1F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0651-5B8F-47B8-8BB0-7FB5FC6ED1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7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12A8-34E9-4D21-A175-48C20487AD1F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0651-5B8F-47B8-8BB0-7FB5FC6ED1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91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12A8-34E9-4D21-A175-48C20487AD1F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0651-5B8F-47B8-8BB0-7FB5FC6ED1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50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12A8-34E9-4D21-A175-48C20487AD1F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0651-5B8F-47B8-8BB0-7FB5FC6ED1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13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12A8-34E9-4D21-A175-48C20487AD1F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0651-5B8F-47B8-8BB0-7FB5FC6ED1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86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12A8-34E9-4D21-A175-48C20487AD1F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0651-5B8F-47B8-8BB0-7FB5FC6ED1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0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12A8-34E9-4D21-A175-48C20487AD1F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0651-5B8F-47B8-8BB0-7FB5FC6ED1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24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12A8-34E9-4D21-A175-48C20487AD1F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0651-5B8F-47B8-8BB0-7FB5FC6ED1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19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12A8-34E9-4D21-A175-48C20487AD1F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0651-5B8F-47B8-8BB0-7FB5FC6ED1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18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12A8-34E9-4D21-A175-48C20487AD1F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0651-5B8F-47B8-8BB0-7FB5FC6ED1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64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12A8-34E9-4D21-A175-48C20487AD1F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0651-5B8F-47B8-8BB0-7FB5FC6ED1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5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12A8-34E9-4D21-A175-48C20487AD1F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0651-5B8F-47B8-8BB0-7FB5FC6ED1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91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599612A8-34E9-4D21-A175-48C20487AD1F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BE70651-5B8F-47B8-8BB0-7FB5FC6ED1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15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51000"/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99612A8-34E9-4D21-A175-48C20487AD1F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BE70651-5B8F-47B8-8BB0-7FB5FC6ED1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42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2904564"/>
          </a:xfrm>
        </p:spPr>
        <p:txBody>
          <a:bodyPr/>
          <a:lstStyle/>
          <a:p>
            <a:r>
              <a:rPr lang="sk-SK" dirty="0"/>
              <a:t>Študentský Projekt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SPŠT Komenského 1 Trnava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7979" y="3714752"/>
            <a:ext cx="6546861" cy="86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179C313-3629-486B-801B-ACA30FFAEDDA}"/>
              </a:ext>
            </a:extLst>
          </p:cNvPr>
          <p:cNvSpPr txBox="1">
            <a:spLocks/>
          </p:cNvSpPr>
          <p:nvPr/>
        </p:nvSpPr>
        <p:spPr>
          <a:xfrm>
            <a:off x="5109882" y="5384756"/>
            <a:ext cx="2017059" cy="4648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400" b="0" i="0" u="none" strike="noStrike" kern="1200" cap="small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sk-SK" sz="2400" b="0" i="0" u="none" strike="noStrike" kern="1200" cap="small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ário</a:t>
            </a:r>
            <a:r>
              <a:rPr kumimoji="0" lang="sk-SK" sz="2400" b="0" i="0" u="none" strike="noStrike" kern="1200" cap="small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Valo</a:t>
            </a:r>
            <a:endParaRPr kumimoji="0" lang="en-US" sz="2400" b="0" i="0" u="none" strike="noStrike" kern="1200" cap="small" spc="0" normalizeH="0" baseline="0" noProof="0" dirty="0">
              <a:ln>
                <a:noFill/>
              </a:ln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40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 l="4101" t="14326" r="86247" b="81717"/>
          <a:stretch>
            <a:fillRect/>
          </a:stretch>
        </p:blipFill>
        <p:spPr bwMode="auto">
          <a:xfrm>
            <a:off x="5213512" y="4715435"/>
            <a:ext cx="1787924" cy="41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D24B2-C7EB-436F-8736-4543E898A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765606B-45D4-4B05-BED5-AF4A8DC00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DAD6F5-634D-4936-9F0F-93ECC34020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47"/>
          <a:stretch/>
        </p:blipFill>
        <p:spPr>
          <a:xfrm>
            <a:off x="0" y="211251"/>
            <a:ext cx="12192000" cy="6351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A18BDC-28D6-41C0-9B65-6E22D5664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47"/>
          <a:stretch/>
        </p:blipFill>
        <p:spPr>
          <a:xfrm>
            <a:off x="-8018" y="211251"/>
            <a:ext cx="12192000" cy="6351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BEBB9D-8AB9-45AE-BD8D-1CD18ACEE8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47"/>
          <a:stretch/>
        </p:blipFill>
        <p:spPr>
          <a:xfrm>
            <a:off x="-16036" y="198566"/>
            <a:ext cx="12192000" cy="63510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DE52C9-D6CC-4CE2-BFAF-715D6E2EA9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347"/>
          <a:stretch/>
        </p:blipFill>
        <p:spPr>
          <a:xfrm>
            <a:off x="-35940" y="198567"/>
            <a:ext cx="12192000" cy="6351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060A43-6F4E-41A1-8808-D3197CBA08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347"/>
          <a:stretch/>
        </p:blipFill>
        <p:spPr>
          <a:xfrm>
            <a:off x="-16036" y="211250"/>
            <a:ext cx="12192000" cy="63510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2684A0-6BEB-4EBD-BDA3-59889A8229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347"/>
          <a:stretch/>
        </p:blipFill>
        <p:spPr>
          <a:xfrm>
            <a:off x="-32072" y="198566"/>
            <a:ext cx="12192000" cy="6351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C44E85-1646-4441-88A4-EF5102DAB0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347"/>
          <a:stretch/>
        </p:blipFill>
        <p:spPr>
          <a:xfrm>
            <a:off x="-24054" y="223934"/>
            <a:ext cx="12192000" cy="63510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8D989C3-9E01-4015-934E-988DE1EDA6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7347"/>
          <a:stretch/>
        </p:blipFill>
        <p:spPr>
          <a:xfrm>
            <a:off x="-12168" y="173199"/>
            <a:ext cx="12192000" cy="63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3DF70B4-31CA-488A-BA06-59ABBF7515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68" t="23378" r="35652" b="18114"/>
          <a:stretch/>
        </p:blipFill>
        <p:spPr>
          <a:xfrm>
            <a:off x="9849356" y="1895760"/>
            <a:ext cx="1241110" cy="40105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552AB0-79A0-4C53-A07E-F53D6D31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534" y="114300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Postup</a:t>
            </a:r>
            <a:r>
              <a:rPr lang="en-US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sk-SK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tvorby</a:t>
            </a:r>
            <a:r>
              <a:rPr lang="en-US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sk-SK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Š</a:t>
            </a:r>
            <a:r>
              <a:rPr lang="en-US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abl</a:t>
            </a:r>
            <a:r>
              <a:rPr lang="sk-SK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ó</a:t>
            </a:r>
            <a:r>
              <a:rPr lang="en-US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sk-SK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y</a:t>
            </a:r>
            <a:endParaRPr lang="en-US" b="1" dirty="0">
              <a:solidFill>
                <a:schemeClr val="bg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B5EDE-E6B4-4785-8DBB-2AFCBBE4D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FC1D6E-0A5E-4A28-8AA6-DCE83D7F8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98" t="22860" r="36456" b="18633"/>
          <a:stretch/>
        </p:blipFill>
        <p:spPr>
          <a:xfrm>
            <a:off x="5866182" y="1895759"/>
            <a:ext cx="1651639" cy="4010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CFBF5F-481E-40D8-9E4E-8A4B52D59D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999" t="27693" r="22283" b="13798"/>
          <a:stretch/>
        </p:blipFill>
        <p:spPr>
          <a:xfrm>
            <a:off x="252120" y="1895760"/>
            <a:ext cx="3988906" cy="4010526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72E7CC74-E193-4F7E-AABD-38301324BFA7}"/>
              </a:ext>
            </a:extLst>
          </p:cNvPr>
          <p:cNvSpPr/>
          <p:nvPr/>
        </p:nvSpPr>
        <p:spPr>
          <a:xfrm>
            <a:off x="2604701" y="3372679"/>
            <a:ext cx="3449832" cy="1113183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136105648">
                  <a:custGeom>
                    <a:avLst/>
                    <a:gdLst>
                      <a:gd name="connsiteX0" fmla="*/ 0 w 2120348"/>
                      <a:gd name="connsiteY0" fmla="*/ 278296 h 1113183"/>
                      <a:gd name="connsiteX1" fmla="*/ 1563757 w 2120348"/>
                      <a:gd name="connsiteY1" fmla="*/ 278296 h 1113183"/>
                      <a:gd name="connsiteX2" fmla="*/ 1563757 w 2120348"/>
                      <a:gd name="connsiteY2" fmla="*/ 0 h 1113183"/>
                      <a:gd name="connsiteX3" fmla="*/ 2120348 w 2120348"/>
                      <a:gd name="connsiteY3" fmla="*/ 556592 h 1113183"/>
                      <a:gd name="connsiteX4" fmla="*/ 1563757 w 2120348"/>
                      <a:gd name="connsiteY4" fmla="*/ 1113183 h 1113183"/>
                      <a:gd name="connsiteX5" fmla="*/ 1563757 w 2120348"/>
                      <a:gd name="connsiteY5" fmla="*/ 834887 h 1113183"/>
                      <a:gd name="connsiteX6" fmla="*/ 0 w 2120348"/>
                      <a:gd name="connsiteY6" fmla="*/ 834887 h 1113183"/>
                      <a:gd name="connsiteX7" fmla="*/ 0 w 2120348"/>
                      <a:gd name="connsiteY7" fmla="*/ 278296 h 1113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20348" h="1113183" fill="none" extrusionOk="0">
                        <a:moveTo>
                          <a:pt x="0" y="278296"/>
                        </a:moveTo>
                        <a:cubicBezTo>
                          <a:pt x="623346" y="144472"/>
                          <a:pt x="1259439" y="288820"/>
                          <a:pt x="1563757" y="278296"/>
                        </a:cubicBezTo>
                        <a:cubicBezTo>
                          <a:pt x="1560302" y="188717"/>
                          <a:pt x="1579478" y="101136"/>
                          <a:pt x="1563757" y="0"/>
                        </a:cubicBezTo>
                        <a:cubicBezTo>
                          <a:pt x="1670289" y="150091"/>
                          <a:pt x="2032780" y="455933"/>
                          <a:pt x="2120348" y="556592"/>
                        </a:cubicBezTo>
                        <a:cubicBezTo>
                          <a:pt x="2026512" y="689768"/>
                          <a:pt x="1736646" y="988625"/>
                          <a:pt x="1563757" y="1113183"/>
                        </a:cubicBezTo>
                        <a:cubicBezTo>
                          <a:pt x="1540863" y="1019895"/>
                          <a:pt x="1542377" y="925735"/>
                          <a:pt x="1563757" y="834887"/>
                        </a:cubicBezTo>
                        <a:cubicBezTo>
                          <a:pt x="922326" y="714193"/>
                          <a:pt x="545211" y="795775"/>
                          <a:pt x="0" y="834887"/>
                        </a:cubicBezTo>
                        <a:cubicBezTo>
                          <a:pt x="-8455" y="767444"/>
                          <a:pt x="-10854" y="431336"/>
                          <a:pt x="0" y="278296"/>
                        </a:cubicBezTo>
                        <a:close/>
                      </a:path>
                      <a:path w="2120348" h="1113183" stroke="0" extrusionOk="0">
                        <a:moveTo>
                          <a:pt x="0" y="278296"/>
                        </a:moveTo>
                        <a:cubicBezTo>
                          <a:pt x="390738" y="254176"/>
                          <a:pt x="1092940" y="266879"/>
                          <a:pt x="1563757" y="278296"/>
                        </a:cubicBezTo>
                        <a:cubicBezTo>
                          <a:pt x="1577034" y="219644"/>
                          <a:pt x="1568055" y="64842"/>
                          <a:pt x="1563757" y="0"/>
                        </a:cubicBezTo>
                        <a:cubicBezTo>
                          <a:pt x="1576766" y="110143"/>
                          <a:pt x="1932451" y="435640"/>
                          <a:pt x="2120348" y="556592"/>
                        </a:cubicBezTo>
                        <a:cubicBezTo>
                          <a:pt x="1836675" y="803865"/>
                          <a:pt x="1658642" y="978287"/>
                          <a:pt x="1563757" y="1113183"/>
                        </a:cubicBezTo>
                        <a:cubicBezTo>
                          <a:pt x="1557255" y="1076054"/>
                          <a:pt x="1577577" y="970433"/>
                          <a:pt x="1563757" y="834887"/>
                        </a:cubicBezTo>
                        <a:cubicBezTo>
                          <a:pt x="891938" y="950583"/>
                          <a:pt x="516231" y="788449"/>
                          <a:pt x="0" y="834887"/>
                        </a:cubicBezTo>
                        <a:cubicBezTo>
                          <a:pt x="11223" y="690613"/>
                          <a:pt x="-15792" y="555911"/>
                          <a:pt x="0" y="27829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1EDDCFE-0942-4B8C-8EDA-02AD986DF11B}"/>
              </a:ext>
            </a:extLst>
          </p:cNvPr>
          <p:cNvSpPr/>
          <p:nvPr/>
        </p:nvSpPr>
        <p:spPr>
          <a:xfrm>
            <a:off x="7227186" y="3372679"/>
            <a:ext cx="2790545" cy="1113183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136105648">
                  <a:custGeom>
                    <a:avLst/>
                    <a:gdLst>
                      <a:gd name="connsiteX0" fmla="*/ 0 w 2120348"/>
                      <a:gd name="connsiteY0" fmla="*/ 278296 h 1113183"/>
                      <a:gd name="connsiteX1" fmla="*/ 1563757 w 2120348"/>
                      <a:gd name="connsiteY1" fmla="*/ 278296 h 1113183"/>
                      <a:gd name="connsiteX2" fmla="*/ 1563757 w 2120348"/>
                      <a:gd name="connsiteY2" fmla="*/ 0 h 1113183"/>
                      <a:gd name="connsiteX3" fmla="*/ 2120348 w 2120348"/>
                      <a:gd name="connsiteY3" fmla="*/ 556592 h 1113183"/>
                      <a:gd name="connsiteX4" fmla="*/ 1563757 w 2120348"/>
                      <a:gd name="connsiteY4" fmla="*/ 1113183 h 1113183"/>
                      <a:gd name="connsiteX5" fmla="*/ 1563757 w 2120348"/>
                      <a:gd name="connsiteY5" fmla="*/ 834887 h 1113183"/>
                      <a:gd name="connsiteX6" fmla="*/ 0 w 2120348"/>
                      <a:gd name="connsiteY6" fmla="*/ 834887 h 1113183"/>
                      <a:gd name="connsiteX7" fmla="*/ 0 w 2120348"/>
                      <a:gd name="connsiteY7" fmla="*/ 278296 h 1113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20348" h="1113183" fill="none" extrusionOk="0">
                        <a:moveTo>
                          <a:pt x="0" y="278296"/>
                        </a:moveTo>
                        <a:cubicBezTo>
                          <a:pt x="623346" y="144472"/>
                          <a:pt x="1259439" y="288820"/>
                          <a:pt x="1563757" y="278296"/>
                        </a:cubicBezTo>
                        <a:cubicBezTo>
                          <a:pt x="1560302" y="188717"/>
                          <a:pt x="1579478" y="101136"/>
                          <a:pt x="1563757" y="0"/>
                        </a:cubicBezTo>
                        <a:cubicBezTo>
                          <a:pt x="1670289" y="150091"/>
                          <a:pt x="2032780" y="455933"/>
                          <a:pt x="2120348" y="556592"/>
                        </a:cubicBezTo>
                        <a:cubicBezTo>
                          <a:pt x="2026512" y="689768"/>
                          <a:pt x="1736646" y="988625"/>
                          <a:pt x="1563757" y="1113183"/>
                        </a:cubicBezTo>
                        <a:cubicBezTo>
                          <a:pt x="1540863" y="1019895"/>
                          <a:pt x="1542377" y="925735"/>
                          <a:pt x="1563757" y="834887"/>
                        </a:cubicBezTo>
                        <a:cubicBezTo>
                          <a:pt x="922326" y="714193"/>
                          <a:pt x="545211" y="795775"/>
                          <a:pt x="0" y="834887"/>
                        </a:cubicBezTo>
                        <a:cubicBezTo>
                          <a:pt x="-8455" y="767444"/>
                          <a:pt x="-10854" y="431336"/>
                          <a:pt x="0" y="278296"/>
                        </a:cubicBezTo>
                        <a:close/>
                      </a:path>
                      <a:path w="2120348" h="1113183" stroke="0" extrusionOk="0">
                        <a:moveTo>
                          <a:pt x="0" y="278296"/>
                        </a:moveTo>
                        <a:cubicBezTo>
                          <a:pt x="390738" y="254176"/>
                          <a:pt x="1092940" y="266879"/>
                          <a:pt x="1563757" y="278296"/>
                        </a:cubicBezTo>
                        <a:cubicBezTo>
                          <a:pt x="1577034" y="219644"/>
                          <a:pt x="1568055" y="64842"/>
                          <a:pt x="1563757" y="0"/>
                        </a:cubicBezTo>
                        <a:cubicBezTo>
                          <a:pt x="1576766" y="110143"/>
                          <a:pt x="1932451" y="435640"/>
                          <a:pt x="2120348" y="556592"/>
                        </a:cubicBezTo>
                        <a:cubicBezTo>
                          <a:pt x="1836675" y="803865"/>
                          <a:pt x="1658642" y="978287"/>
                          <a:pt x="1563757" y="1113183"/>
                        </a:cubicBezTo>
                        <a:cubicBezTo>
                          <a:pt x="1557255" y="1076054"/>
                          <a:pt x="1577577" y="970433"/>
                          <a:pt x="1563757" y="834887"/>
                        </a:cubicBezTo>
                        <a:cubicBezTo>
                          <a:pt x="891938" y="950583"/>
                          <a:pt x="516231" y="788449"/>
                          <a:pt x="0" y="834887"/>
                        </a:cubicBezTo>
                        <a:cubicBezTo>
                          <a:pt x="11223" y="690613"/>
                          <a:pt x="-15792" y="555911"/>
                          <a:pt x="0" y="27829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11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09149-D58F-4372-800C-562A2FCB0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DE8C5-0A0C-4299-8C09-86A1C8FC4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93BDFE-13C3-4C86-84DE-BF476BE5C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28"/>
          <a:stretch/>
        </p:blipFill>
        <p:spPr>
          <a:xfrm>
            <a:off x="0" y="242135"/>
            <a:ext cx="12192000" cy="6379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F86DCA-CFF8-46E0-86BD-C98CE50214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28"/>
          <a:stretch/>
        </p:blipFill>
        <p:spPr>
          <a:xfrm>
            <a:off x="0" y="242134"/>
            <a:ext cx="12192000" cy="6379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C3AA3E-56EA-4C12-BE9A-7BCD5D0C58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596"/>
          <a:stretch/>
        </p:blipFill>
        <p:spPr>
          <a:xfrm>
            <a:off x="0" y="242133"/>
            <a:ext cx="12192000" cy="63339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5ACFC8-176D-42F0-9DF6-5D579483E1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96"/>
          <a:stretch/>
        </p:blipFill>
        <p:spPr>
          <a:xfrm>
            <a:off x="0" y="265021"/>
            <a:ext cx="12192000" cy="63339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ECFC4D-1C83-40B5-85FB-7B66FDF85B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987"/>
          <a:stretch/>
        </p:blipFill>
        <p:spPr>
          <a:xfrm>
            <a:off x="0" y="242132"/>
            <a:ext cx="12192000" cy="64442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8706CD-DCC4-4106-AD82-98ADD25A2E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176"/>
          <a:stretch/>
        </p:blipFill>
        <p:spPr>
          <a:xfrm>
            <a:off x="0" y="242131"/>
            <a:ext cx="12192000" cy="62941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F276541-99B1-4303-A6F8-E0BF9339AD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2537" b="7418"/>
          <a:stretch/>
        </p:blipFill>
        <p:spPr>
          <a:xfrm>
            <a:off x="0" y="72911"/>
            <a:ext cx="12192000" cy="65200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E6810D-E602-497A-ABDF-BA8095885F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645"/>
          <a:stretch/>
        </p:blipFill>
        <p:spPr>
          <a:xfrm>
            <a:off x="0" y="245624"/>
            <a:ext cx="12192000" cy="639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8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4CCF7-E922-4877-81C6-9791AA3E1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Návrh </a:t>
            </a:r>
            <a:r>
              <a:rPr lang="sk-SK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reŤazového</a:t>
            </a:r>
            <a:r>
              <a:rPr lang="sk-SK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prevodu</a:t>
            </a:r>
            <a:br>
              <a:rPr lang="sk-SK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</a:br>
            <a:endParaRPr lang="sk-S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0246F-FAC5-45BC-BE95-E17BAC909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36" t="30943" r="14821" b="15538"/>
          <a:stretch/>
        </p:blipFill>
        <p:spPr>
          <a:xfrm>
            <a:off x="2306183" y="2122714"/>
            <a:ext cx="7576457" cy="366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60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6E741-41E6-47CE-8EA9-3BCCD63D7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79C28A-04A9-48B3-80C5-E999B09C2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838"/>
          <a:stretch/>
        </p:blipFill>
        <p:spPr>
          <a:xfrm>
            <a:off x="0" y="236062"/>
            <a:ext cx="12191999" cy="638587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3AE770-E136-4EDE-9C56-3B5939A1F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38"/>
          <a:stretch/>
        </p:blipFill>
        <p:spPr>
          <a:xfrm>
            <a:off x="-49716" y="236061"/>
            <a:ext cx="12192000" cy="6385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482012-AB3C-4279-94FF-926B969D07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38"/>
          <a:stretch/>
        </p:blipFill>
        <p:spPr>
          <a:xfrm>
            <a:off x="-49716" y="265296"/>
            <a:ext cx="12192000" cy="6385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7A2C27-18B5-4D4A-B64B-DBDDB3B0CE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838"/>
          <a:stretch/>
        </p:blipFill>
        <p:spPr>
          <a:xfrm>
            <a:off x="-49716" y="206826"/>
            <a:ext cx="12192000" cy="63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6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navrhnutý model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41413" y="2214283"/>
            <a:ext cx="9905998" cy="3576918"/>
          </a:xfrm>
        </p:spPr>
        <p:txBody>
          <a:bodyPr>
            <a:normAutofit/>
          </a:bodyPr>
          <a:lstStyle/>
          <a:p>
            <a:r>
              <a:rPr lang="sk-SK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Pri návrhu modelu som využil</a:t>
            </a:r>
          </a:p>
          <a:p>
            <a:r>
              <a:rPr lang="sk-SK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Nástroj objemové diely, plechové diely a zvárané diely</a:t>
            </a:r>
          </a:p>
          <a:p>
            <a:r>
              <a:rPr lang="sk-SK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Tvorbu zostáv pomocou pokročilých väzieb....</a:t>
            </a:r>
          </a:p>
          <a:p>
            <a:r>
              <a:rPr lang="sk-SK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Tvorbu konfigurácií </a:t>
            </a:r>
          </a:p>
          <a:p>
            <a:r>
              <a:rPr lang="sk-SK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Animácie montáže</a:t>
            </a:r>
          </a:p>
          <a:p>
            <a:r>
              <a:rPr lang="sk-SK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Animácie pohybu</a:t>
            </a:r>
          </a:p>
          <a:p>
            <a:endParaRPr lang="sk-SK" sz="2400" cap="none" dirty="0">
              <a:latin typeface="Calibri" pitchFamily="34" charset="0"/>
              <a:cs typeface="Calibri" pitchFamily="34" charset="0"/>
            </a:endParaRPr>
          </a:p>
          <a:p>
            <a:endParaRPr lang="sk-SK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3EF46-D4AB-4BB0-AF43-4A288EC8B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14300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EXPLODED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4AC92-0F8B-4CD5-A4F8-103C493D9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8F41DD-65D6-477D-961B-B12119D524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27" t="33139" r="12575" b="24502"/>
          <a:stretch/>
        </p:blipFill>
        <p:spPr>
          <a:xfrm>
            <a:off x="481344" y="1897038"/>
            <a:ext cx="11474095" cy="435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71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87C0-D280-4670-91E9-56BED3E0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437" y="-277505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err="1"/>
              <a:t>STATIc</a:t>
            </a:r>
            <a:r>
              <a:rPr lang="en-US" sz="4400" dirty="0"/>
              <a:t>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38ACE-9C82-45EC-8F32-218D51DA8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8F0C6-D9AB-4A86-A1D6-9EF985607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61" t="15538" r="4179" b="6845"/>
          <a:stretch/>
        </p:blipFill>
        <p:spPr>
          <a:xfrm>
            <a:off x="1692323" y="1216925"/>
            <a:ext cx="9212240" cy="532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38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1D028-4873-47DB-8F64-681746683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61666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en-US" sz="5400" dirty="0" err="1"/>
              <a:t>Animacia</a:t>
            </a:r>
            <a:endParaRPr lang="en-US" sz="5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C9EF24-0495-41A6-8B70-1B4E9D2E6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920" b="7174"/>
          <a:stretch/>
        </p:blipFill>
        <p:spPr>
          <a:xfrm>
            <a:off x="1351128" y="2101755"/>
            <a:ext cx="9905998" cy="4394579"/>
          </a:xfrm>
        </p:spPr>
      </p:pic>
    </p:spTree>
    <p:extLst>
      <p:ext uri="{BB962C8B-B14F-4D97-AF65-F5344CB8AC3E}">
        <p14:creationId xmlns:p14="http://schemas.microsoft.com/office/powerpoint/2010/main" val="4162042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DA8E4-B07D-4129-AD82-84A68D808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82054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KONFIGURACIE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8E3CF-2BB3-4A41-A9C6-D04907E10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6F04C-3A03-49C7-9A94-9F48E27F0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03" t="30836" r="32835" b="23586"/>
          <a:stretch/>
        </p:blipFill>
        <p:spPr>
          <a:xfrm>
            <a:off x="3813873" y="2571465"/>
            <a:ext cx="3384645" cy="3124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94458-713B-4BE5-BCC6-9B76BAC7B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02" t="33541" r="29366" b="20881"/>
          <a:stretch/>
        </p:blipFill>
        <p:spPr>
          <a:xfrm>
            <a:off x="7952547" y="2762533"/>
            <a:ext cx="3880963" cy="3124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86632B-325A-484A-BB8D-974C5F9378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6" t="29045" r="80187" b="21578"/>
          <a:stretch/>
        </p:blipFill>
        <p:spPr>
          <a:xfrm>
            <a:off x="1147785" y="2632310"/>
            <a:ext cx="1951630" cy="338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62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695" y="0"/>
            <a:ext cx="9905998" cy="1905000"/>
          </a:xfrm>
        </p:spPr>
        <p:txBody>
          <a:bodyPr>
            <a:normAutofit/>
          </a:bodyPr>
          <a:lstStyle/>
          <a:p>
            <a:r>
              <a:rPr lang="sk-SK" sz="4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cieĽ</a:t>
            </a:r>
            <a:endParaRPr lang="sk-SK" sz="44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27648" y="1447798"/>
            <a:ext cx="9905998" cy="3124201"/>
          </a:xfrm>
        </p:spPr>
        <p:txBody>
          <a:bodyPr>
            <a:normAutofit/>
          </a:bodyPr>
          <a:lstStyle/>
          <a:p>
            <a:r>
              <a:rPr lang="sk-SK" sz="2400" cap="none" dirty="0">
                <a:latin typeface="Calibri" pitchFamily="34" charset="0"/>
                <a:cs typeface="Calibri" pitchFamily="34" charset="0"/>
              </a:rPr>
              <a:t>Návrh modelu auta </a:t>
            </a:r>
          </a:p>
          <a:p>
            <a:r>
              <a:rPr lang="sk-SK" sz="2400" cap="none" dirty="0">
                <a:latin typeface="Calibri" pitchFamily="34" charset="0"/>
                <a:cs typeface="Calibri" pitchFamily="34" charset="0"/>
              </a:rPr>
              <a:t>Modelovanie jednotlivých súčiastok</a:t>
            </a:r>
          </a:p>
          <a:p>
            <a:r>
              <a:rPr lang="sk-SK" sz="2400" cap="none" dirty="0">
                <a:latin typeface="Calibri" pitchFamily="34" charset="0"/>
                <a:cs typeface="Calibri" pitchFamily="34" charset="0"/>
              </a:rPr>
              <a:t>Tvorba </a:t>
            </a:r>
            <a:r>
              <a:rPr lang="sk-SK" sz="2400" cap="none" dirty="0" err="1">
                <a:latin typeface="Calibri" pitchFamily="34" charset="0"/>
                <a:cs typeface="Calibri" pitchFamily="34" charset="0"/>
              </a:rPr>
              <a:t>podzostáv</a:t>
            </a:r>
            <a:r>
              <a:rPr lang="sk-SK" sz="2400" cap="none" dirty="0">
                <a:latin typeface="Calibri" pitchFamily="34" charset="0"/>
                <a:cs typeface="Calibri" pitchFamily="34" charset="0"/>
              </a:rPr>
              <a:t>  skeletu a podvozku</a:t>
            </a:r>
          </a:p>
          <a:p>
            <a:r>
              <a:rPr lang="sk-SK" sz="2400" cap="none" dirty="0">
                <a:latin typeface="Calibri" pitchFamily="34" charset="0"/>
                <a:cs typeface="Calibri" pitchFamily="34" charset="0"/>
              </a:rPr>
              <a:t>Tvorba zostavy pomocou vhodných väzieb a  prevodov</a:t>
            </a:r>
          </a:p>
          <a:p>
            <a:r>
              <a:rPr lang="sk-SK" sz="2400" cap="none" dirty="0">
                <a:latin typeface="Calibri" pitchFamily="34" charset="0"/>
                <a:cs typeface="Calibri" pitchFamily="34" charset="0"/>
              </a:rPr>
              <a:t>Realizácia návrhu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32C7051-F2AF-4F4C-B2F7-5C5071630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9" t="15347" r="8954" b="16680"/>
          <a:stretch>
            <a:fillRect/>
          </a:stretch>
        </p:blipFill>
        <p:spPr>
          <a:xfrm>
            <a:off x="4777843" y="2877671"/>
            <a:ext cx="7539663" cy="398032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B1EEF-AC9A-493E-AE65-8327BBE75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0676" y="759675"/>
            <a:ext cx="9144000" cy="2387600"/>
          </a:xfrm>
        </p:spPr>
        <p:txBody>
          <a:bodyPr>
            <a:noAutofit/>
          </a:bodyPr>
          <a:lstStyle/>
          <a:p>
            <a:r>
              <a:rPr lang="en-US" sz="23200" dirty="0" err="1"/>
              <a:t>ApTO</a:t>
            </a:r>
            <a:endParaRPr lang="en-US" sz="2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2C7051-F2AF-4F4C-B2F7-5C5071630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" y="650833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20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BBF2E-8EF7-4100-B05A-EC7239DDC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192741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sk-SK" sz="6000" dirty="0"/>
              <a:t>Ďakujem za pozornost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0BE89-20B6-4F49-93A3-0AEA592B0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3623C8-E4D4-4B43-80C3-64B61B22A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645" y="4571999"/>
            <a:ext cx="4671944" cy="262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64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70B5DB9-A887-47E0-8D35-BC5713E350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18" t="21604" r="6292" b="10536"/>
          <a:stretch/>
        </p:blipFill>
        <p:spPr>
          <a:xfrm>
            <a:off x="2505491" y="1492081"/>
            <a:ext cx="7574600" cy="52647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70510B-927F-45D8-B5FC-FFAA791937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04" t="21604" r="6304" b="10536"/>
          <a:stretch/>
        </p:blipFill>
        <p:spPr>
          <a:xfrm>
            <a:off x="2505491" y="1485554"/>
            <a:ext cx="7574600" cy="52647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FFAA5F-6BDA-42BE-BA64-0B98E3C222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05" t="21629" r="6305" b="10512"/>
          <a:stretch/>
        </p:blipFill>
        <p:spPr>
          <a:xfrm>
            <a:off x="2523419" y="1299733"/>
            <a:ext cx="7574600" cy="5264722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D0861E38-2FC1-46BD-BADC-F484B5580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812" y="185969"/>
            <a:ext cx="9355389" cy="1205879"/>
          </a:xfrm>
        </p:spPr>
        <p:txBody>
          <a:bodyPr>
            <a:noAutofit/>
          </a:bodyPr>
          <a:lstStyle/>
          <a:p>
            <a:pPr algn="ctr"/>
            <a:r>
              <a:rPr lang="en-US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Postup</a:t>
            </a:r>
            <a:r>
              <a:rPr lang="en-US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pri</a:t>
            </a:r>
            <a:r>
              <a:rPr lang="en-US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navrhovan</a:t>
            </a:r>
            <a:r>
              <a:rPr lang="sk-SK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Í</a:t>
            </a:r>
            <a:r>
              <a:rPr lang="en-US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kostry</a:t>
            </a:r>
            <a:endParaRPr lang="en-US" b="1" dirty="0">
              <a:solidFill>
                <a:schemeClr val="bg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6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286DD-916B-4080-81C6-BF7BAC494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5" y="205434"/>
            <a:ext cx="9977717" cy="1282708"/>
          </a:xfrm>
        </p:spPr>
        <p:txBody>
          <a:bodyPr>
            <a:normAutofit fontScale="90000"/>
          </a:bodyPr>
          <a:lstStyle/>
          <a:p>
            <a:pPr algn="ctr"/>
            <a:r>
              <a:rPr lang="sk-SK" sz="36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Modelovanie kostry</a:t>
            </a:r>
            <a:br>
              <a:rPr lang="sk-SK" sz="4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</a:br>
            <a:endParaRPr lang="en-US" sz="4400" b="1" dirty="0">
              <a:solidFill>
                <a:schemeClr val="bg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0A2E9-84F8-437A-9085-EBE3D0958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09749"/>
            <a:ext cx="9905998" cy="312420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F20E75-5328-4979-A6A6-4BB39245A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61" t="30328" r="24566" b="14379"/>
          <a:stretch/>
        </p:blipFill>
        <p:spPr>
          <a:xfrm>
            <a:off x="2584433" y="2203360"/>
            <a:ext cx="4789115" cy="37525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901E1F-0127-4011-9472-A151FF01D6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46" t="19332" r="6775" b="14412"/>
          <a:stretch/>
        </p:blipFill>
        <p:spPr>
          <a:xfrm>
            <a:off x="6234250" y="3137061"/>
            <a:ext cx="5751561" cy="3124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95B144-4134-40C1-AA36-279B665A35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8" t="24641" r="75543" b="9911"/>
          <a:stretch/>
        </p:blipFill>
        <p:spPr>
          <a:xfrm>
            <a:off x="436094" y="2194395"/>
            <a:ext cx="2139375" cy="375256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C862698-A8BD-4BFC-B2F5-E61ECF4A5456}"/>
              </a:ext>
            </a:extLst>
          </p:cNvPr>
          <p:cNvSpPr/>
          <p:nvPr/>
        </p:nvSpPr>
        <p:spPr>
          <a:xfrm>
            <a:off x="4992557" y="2563904"/>
            <a:ext cx="1232729" cy="1146314"/>
          </a:xfrm>
          <a:prstGeom prst="ellipse">
            <a:avLst/>
          </a:prstGeom>
          <a:noFill/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bdĺžnik 9"/>
          <p:cNvSpPr/>
          <p:nvPr/>
        </p:nvSpPr>
        <p:spPr>
          <a:xfrm>
            <a:off x="3835548" y="1030051"/>
            <a:ext cx="4501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Structual</a:t>
            </a:r>
            <a:r>
              <a:rPr lang="en-US" sz="2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Member</a:t>
            </a:r>
            <a:r>
              <a:rPr lang="sk-SK" sz="2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– </a:t>
            </a:r>
            <a:r>
              <a:rPr lang="en-US" sz="2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Zv</a:t>
            </a:r>
            <a:r>
              <a:rPr lang="sk-SK" sz="2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á</a:t>
            </a:r>
            <a:r>
              <a:rPr lang="en-US" sz="2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ran</a:t>
            </a:r>
            <a:r>
              <a:rPr lang="sk-SK" sz="2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é diely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694817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7A8A34-060F-4B27-9135-020376F87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96"/>
          <a:stretch/>
        </p:blipFill>
        <p:spPr>
          <a:xfrm>
            <a:off x="1146179" y="1521468"/>
            <a:ext cx="9905999" cy="51463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7A0C58-4424-4AE5-80C7-B3B64230E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21"/>
          <a:stretch/>
        </p:blipFill>
        <p:spPr>
          <a:xfrm>
            <a:off x="1146178" y="1489420"/>
            <a:ext cx="9905999" cy="51783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EE8A7A-E5BF-41DB-935D-7A6487E441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58"/>
          <a:stretch/>
        </p:blipFill>
        <p:spPr>
          <a:xfrm>
            <a:off x="1148652" y="1489420"/>
            <a:ext cx="9903525" cy="5191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E67B34-CA6B-4506-A4ED-5614EB03C7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758"/>
          <a:stretch/>
        </p:blipFill>
        <p:spPr>
          <a:xfrm>
            <a:off x="1144590" y="1488122"/>
            <a:ext cx="9905999" cy="51930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5D4044-8A15-48BB-B447-36E486A233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758"/>
          <a:stretch/>
        </p:blipFill>
        <p:spPr>
          <a:xfrm>
            <a:off x="1204323" y="1506071"/>
            <a:ext cx="9846265" cy="5161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0B2578-3277-4602-A3DB-CC179814CD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670"/>
          <a:stretch/>
        </p:blipFill>
        <p:spPr>
          <a:xfrm>
            <a:off x="1273534" y="1550894"/>
            <a:ext cx="9777054" cy="51302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D28129-4BD9-486F-ADBB-73CA29CF7A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758"/>
          <a:stretch/>
        </p:blipFill>
        <p:spPr>
          <a:xfrm>
            <a:off x="1362635" y="1589064"/>
            <a:ext cx="9687952" cy="5078735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F520FF49-C478-4109-8B99-B6778F96E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45" y="265546"/>
            <a:ext cx="11435650" cy="1097090"/>
          </a:xfrm>
        </p:spPr>
        <p:txBody>
          <a:bodyPr>
            <a:normAutofit fontScale="90000"/>
          </a:bodyPr>
          <a:lstStyle/>
          <a:p>
            <a:pPr algn="ctr"/>
            <a:r>
              <a:rPr lang="sk-SK" sz="36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Modelovanie </a:t>
            </a:r>
            <a:r>
              <a:rPr lang="en-US" sz="36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Podvoz</a:t>
            </a:r>
            <a:r>
              <a:rPr lang="sk-SK" sz="36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ku</a:t>
            </a:r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en-US" sz="4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</a:br>
            <a:endParaRPr lang="en-US" sz="4400" b="1" dirty="0">
              <a:solidFill>
                <a:schemeClr val="bg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4436005" y="859721"/>
            <a:ext cx="3651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sheet metal</a:t>
            </a:r>
            <a:r>
              <a:rPr lang="sk-SK" sz="2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- ohýbané diely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06177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B23F1-5A3A-4026-8248-668A5119B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63" y="-361950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Uchytenia</a:t>
            </a:r>
            <a:r>
              <a:rPr lang="en-US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ramien</a:t>
            </a:r>
            <a:endParaRPr lang="en-US" b="1" dirty="0">
              <a:solidFill>
                <a:schemeClr val="bg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427022-21B5-4F2A-8F33-365948D09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74" t="18536" r="21935" b="9911"/>
          <a:stretch/>
        </p:blipFill>
        <p:spPr>
          <a:xfrm>
            <a:off x="4736109" y="1002066"/>
            <a:ext cx="6287876" cy="52272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F616CB-CB53-4AF7-8D35-74B2C2E49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1" t="34573" r="14456" b="22921"/>
          <a:stretch/>
        </p:blipFill>
        <p:spPr>
          <a:xfrm>
            <a:off x="4727963" y="2113835"/>
            <a:ext cx="6296022" cy="25922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D22AD5-B578-4555-8CE7-CFB080C827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51"/>
          <a:stretch/>
        </p:blipFill>
        <p:spPr>
          <a:xfrm>
            <a:off x="988838" y="1002066"/>
            <a:ext cx="10035147" cy="522728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B18C96-730A-43A2-AED8-F03AFA178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b="6847"/>
          <a:stretch/>
        </p:blipFill>
        <p:spPr>
          <a:xfrm>
            <a:off x="1043056" y="1002066"/>
            <a:ext cx="9980929" cy="522728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9F7AF3-DAB6-497D-B2A4-754F59039D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351"/>
          <a:stretch/>
        </p:blipFill>
        <p:spPr>
          <a:xfrm>
            <a:off x="989013" y="1002066"/>
            <a:ext cx="10089365" cy="525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4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1A64-066C-42D0-9374-0E4D525D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676" y="120287"/>
            <a:ext cx="9905998" cy="1905000"/>
          </a:xfrm>
        </p:spPr>
        <p:txBody>
          <a:bodyPr>
            <a:normAutofit/>
          </a:bodyPr>
          <a:lstStyle/>
          <a:p>
            <a:r>
              <a:rPr lang="en-US" sz="4400" dirty="0"/>
              <a:t>ZOSTAVA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3F3A4FC3-5012-4496-8FF2-D0AD7F5AB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36" y="2667000"/>
            <a:ext cx="5040953" cy="31242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04D7CC-5B85-40E4-B1EE-8668389EF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75" t="28192" r="28394" b="16505"/>
          <a:stretch/>
        </p:blipFill>
        <p:spPr>
          <a:xfrm>
            <a:off x="-2093" y="2025287"/>
            <a:ext cx="5895833" cy="48327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995461-15D3-41E0-AC49-46EA38959A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18" t="29497" r="2500" b="8277"/>
          <a:stretch/>
        </p:blipFill>
        <p:spPr>
          <a:xfrm>
            <a:off x="6181365" y="0"/>
            <a:ext cx="5669065" cy="312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47D619-CEBE-4B98-975E-FF3ABC1F8E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105" t="20629" b="20674"/>
          <a:stretch/>
        </p:blipFill>
        <p:spPr>
          <a:xfrm>
            <a:off x="5936726" y="3217727"/>
            <a:ext cx="6140120" cy="36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56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-373126"/>
            <a:ext cx="9905998" cy="1905000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Animácia</a:t>
            </a:r>
            <a:r>
              <a:rPr lang="en-US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Zostavy</a:t>
            </a:r>
            <a:endParaRPr lang="sk-SK" b="1" dirty="0">
              <a:solidFill>
                <a:schemeClr val="bg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fhtfthfthfthfth">
            <a:hlinkClick r:id="" action="ppaction://media"/>
            <a:extLst>
              <a:ext uri="{FF2B5EF4-FFF2-40B4-BE49-F238E27FC236}">
                <a16:creationId xmlns:a16="http://schemas.microsoft.com/office/drawing/2014/main" id="{CEC82903-4E4A-40BB-94A5-CF794A9983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4204" y="1066800"/>
            <a:ext cx="9823207" cy="5523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5C34B-EEDB-4394-99B4-5906C3675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72872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POSTUP </a:t>
            </a:r>
            <a:r>
              <a:rPr lang="en-US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Pri</a:t>
            </a:r>
            <a:r>
              <a:rPr lang="en-US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n</a:t>
            </a:r>
            <a:r>
              <a:rPr lang="sk-SK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Á</a:t>
            </a:r>
            <a:r>
              <a:rPr lang="en-US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vrhu</a:t>
            </a:r>
            <a:r>
              <a:rPr lang="en-US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sk-SK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pruži</a:t>
            </a:r>
            <a:r>
              <a:rPr lang="en-US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ny</a:t>
            </a:r>
            <a:endParaRPr lang="en-US" b="1" dirty="0">
              <a:solidFill>
                <a:schemeClr val="bg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Struna">
            <a:hlinkClick r:id="" action="ppaction://media"/>
            <a:extLst>
              <a:ext uri="{FF2B5EF4-FFF2-40B4-BE49-F238E27FC236}">
                <a16:creationId xmlns:a16="http://schemas.microsoft.com/office/drawing/2014/main" id="{22618A7E-2491-4424-9DC1-7EC89B4F63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5357" t="50512" r="38481" b="12784"/>
          <a:stretch>
            <a:fillRect/>
          </a:stretch>
        </p:blipFill>
        <p:spPr>
          <a:xfrm>
            <a:off x="4984376" y="2710543"/>
            <a:ext cx="2223247" cy="2910720"/>
          </a:xfrm>
        </p:spPr>
      </p:pic>
    </p:spTree>
    <p:extLst>
      <p:ext uri="{BB962C8B-B14F-4D97-AF65-F5344CB8AC3E}">
        <p14:creationId xmlns:p14="http://schemas.microsoft.com/office/powerpoint/2010/main" val="16619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sh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2446</TotalTime>
  <Words>116</Words>
  <Application>Microsoft Office PowerPoint</Application>
  <PresentationFormat>Widescreen</PresentationFormat>
  <Paragraphs>33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Century Gothic</vt:lpstr>
      <vt:lpstr>Mesh</vt:lpstr>
      <vt:lpstr>Študentský Projekt</vt:lpstr>
      <vt:lpstr>cieĽ</vt:lpstr>
      <vt:lpstr>Postup pri navrhovanÍ kostry</vt:lpstr>
      <vt:lpstr>Modelovanie kostry </vt:lpstr>
      <vt:lpstr>Modelovanie Podvozku  </vt:lpstr>
      <vt:lpstr>Uchytenia ramien</vt:lpstr>
      <vt:lpstr>ZOSTAVA</vt:lpstr>
      <vt:lpstr>Animácia Zostavy</vt:lpstr>
      <vt:lpstr>POSTUP Pri nÁvrhu pružiny</vt:lpstr>
      <vt:lpstr>PowerPoint Presentation</vt:lpstr>
      <vt:lpstr>Postup tvorby Šablóny</vt:lpstr>
      <vt:lpstr>PowerPoint Presentation</vt:lpstr>
      <vt:lpstr>Návrh reŤazového prevodu </vt:lpstr>
      <vt:lpstr>PowerPoint Presentation</vt:lpstr>
      <vt:lpstr>navrhnutý model</vt:lpstr>
      <vt:lpstr>EXPLODED VIEW</vt:lpstr>
      <vt:lpstr>STATIc STUDY</vt:lpstr>
      <vt:lpstr>Animacia</vt:lpstr>
      <vt:lpstr>KONFIGURACIE</vt:lpstr>
      <vt:lpstr>ApTO</vt:lpstr>
      <vt:lpstr>Ďakujem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mario valo</dc:creator>
  <cp:lastModifiedBy>mario valo</cp:lastModifiedBy>
  <cp:revision>66</cp:revision>
  <dcterms:created xsi:type="dcterms:W3CDTF">2022-10-09T17:41:38Z</dcterms:created>
  <dcterms:modified xsi:type="dcterms:W3CDTF">2022-10-17T21:04:39Z</dcterms:modified>
</cp:coreProperties>
</file>